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92BE5-1F47-4CBB-9E3B-56D0B33D7382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B2988-2DC0-451E-AB82-886C8F6A2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8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B2988-2DC0-451E-AB82-886C8F6A28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B2988-2DC0-451E-AB82-886C8F6A2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30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01206-7024-49A1-BADF-65534370D91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5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6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7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2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9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6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8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9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0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AC5B8-790C-4295-B9AB-FD54F9695E3C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E02FF-1733-4498-BE47-B31489524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9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68760"/>
            <a:ext cx="9144000" cy="2596657"/>
          </a:xfrm>
        </p:spPr>
        <p:txBody>
          <a:bodyPr>
            <a:normAutofit fontScale="90000"/>
          </a:bodyPr>
          <a:lstStyle/>
          <a:p>
            <a:r>
              <a:rPr lang="fa-IR" sz="4800" b="1" dirty="0">
                <a:cs typeface="B Yagut" panose="00000400000000000000" pitchFamily="2" charset="-78"/>
              </a:rPr>
              <a:t>پیشگیری و کنترل فشارخون بالا</a:t>
            </a:r>
            <a:br>
              <a:rPr lang="fa-IR" sz="4800" b="1" dirty="0">
                <a:cs typeface="B Yagut" panose="00000400000000000000" pitchFamily="2" charset="-78"/>
              </a:rPr>
            </a:br>
            <a:br>
              <a:rPr lang="en-US" sz="4800" b="1" dirty="0">
                <a:cs typeface="B Yagut" panose="00000400000000000000" pitchFamily="2" charset="-78"/>
              </a:rPr>
            </a:br>
            <a:br>
              <a:rPr lang="fa-IR" sz="4800" b="1" dirty="0">
                <a:cs typeface="B Yagut" panose="00000400000000000000" pitchFamily="2" charset="-78"/>
              </a:rPr>
            </a:br>
            <a:r>
              <a:rPr lang="fa-IR" sz="4800" b="1" u="sng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جلسه اول</a:t>
            </a:r>
            <a:endParaRPr lang="en-US" sz="4800" u="sng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7"/>
    </mc:Choice>
    <mc:Fallback xmlns="">
      <p:transition spd="slow" advTm="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:\کمیته آموزش\New Folder\jpg-avarez\4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72" y="1026942"/>
            <a:ext cx="6963508" cy="47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46"/>
    </mc:Choice>
    <mc:Fallback xmlns="">
      <p:transition spd="slow" advTm="7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668" x="679450" y="4946650"/>
          <p14:tracePt t="19799" x="687388" y="4946650"/>
          <p14:tracePt t="19822" x="696913" y="4946650"/>
          <p14:tracePt t="19830" x="714375" y="4956175"/>
          <p14:tracePt t="19840" x="741363" y="4965700"/>
          <p14:tracePt t="19854" x="803275" y="5000625"/>
          <p14:tracePt t="19871" x="919163" y="5054600"/>
          <p14:tracePt t="19887" x="1081088" y="5108575"/>
          <p14:tracePt t="19904" x="1295400" y="5180013"/>
          <p14:tracePt t="19921" x="1517650" y="5259388"/>
          <p14:tracePt t="19937" x="1803400" y="5348288"/>
          <p14:tracePt t="19954" x="2108200" y="5402263"/>
          <p14:tracePt t="19971" x="2687638" y="5438775"/>
          <p14:tracePt t="19987" x="2946400" y="5465763"/>
          <p14:tracePt t="20004" x="3152775" y="5483225"/>
          <p14:tracePt t="20021" x="3348038" y="5500688"/>
          <p14:tracePt t="20037" x="3509963" y="5537200"/>
          <p14:tracePt t="20054" x="3633788" y="5581650"/>
          <p14:tracePt t="20071" x="3732213" y="5626100"/>
          <p14:tracePt t="20087" x="3884613" y="5661025"/>
          <p14:tracePt t="20104" x="3956050" y="5680075"/>
          <p14:tracePt t="20121" x="4027488" y="5688013"/>
          <p14:tracePt t="20137" x="4089400" y="5697538"/>
          <p14:tracePt t="20141" x="4116388" y="5705475"/>
          <p14:tracePt t="20154" x="4187825" y="5724525"/>
          <p14:tracePt t="20171" x="4251325" y="5732463"/>
          <p14:tracePt t="20187" x="4429125" y="5759450"/>
          <p14:tracePt t="20204" x="4572000" y="5768975"/>
          <p14:tracePt t="20221" x="4714875" y="5776913"/>
          <p14:tracePt t="20237" x="4822825" y="5776913"/>
          <p14:tracePt t="20254" x="4973638" y="5768975"/>
          <p14:tracePt t="20270" x="5018088" y="5768975"/>
          <p14:tracePt t="20287" x="5160963" y="5768975"/>
          <p14:tracePt t="20304" x="5259388" y="5759450"/>
          <p14:tracePt t="20321" x="5348288" y="5741988"/>
          <p14:tracePt t="20338" x="5456238" y="5724525"/>
          <p14:tracePt t="20354" x="5527675" y="5715000"/>
          <p14:tracePt t="20371" x="5581650" y="5705475"/>
          <p14:tracePt t="20387" x="5661025" y="5688013"/>
          <p14:tracePt t="20404" x="5688013" y="5680075"/>
          <p14:tracePt t="20421" x="5724525" y="5680075"/>
          <p14:tracePt t="20438" x="5776913" y="5670550"/>
          <p14:tracePt t="20454" x="5830888" y="5661025"/>
          <p14:tracePt t="20471" x="5884863" y="5661025"/>
          <p14:tracePt t="20487" x="5911850" y="5653088"/>
          <p14:tracePt t="20521" x="5911850" y="5643563"/>
          <p14:tracePt t="20658" x="5919788" y="5643563"/>
          <p14:tracePt t="20681" x="5938838" y="5634038"/>
          <p14:tracePt t="20690" x="5956300" y="5626100"/>
          <p14:tracePt t="20697" x="5973763" y="5626100"/>
          <p14:tracePt t="20704" x="5991225" y="5616575"/>
          <p14:tracePt t="20721" x="6037263" y="5608638"/>
          <p14:tracePt t="20737" x="6081713" y="5599113"/>
          <p14:tracePt t="20754" x="6126163" y="5599113"/>
          <p14:tracePt t="20770" x="6161088" y="5589588"/>
          <p14:tracePt t="20787" x="6188075" y="5581650"/>
          <p14:tracePt t="20804" x="6215063" y="5572125"/>
          <p14:tracePt t="20821" x="6224588" y="5572125"/>
          <p14:tracePt t="20913" x="6232525" y="5572125"/>
          <p14:tracePt t="20922" x="6251575" y="5572125"/>
          <p14:tracePt t="20935" x="6259513" y="5572125"/>
          <p14:tracePt t="20944" x="6269038" y="5572125"/>
          <p14:tracePt t="20959" x="6276975" y="5572125"/>
          <p14:tracePt t="20976" x="6286500" y="5572125"/>
          <p14:tracePt t="20987" x="6286500" y="5581650"/>
          <p14:tracePt t="21005" x="6303963" y="5599113"/>
          <p14:tracePt t="21021" x="6313488" y="5599113"/>
          <p14:tracePt t="21038" x="6323013" y="5608638"/>
          <p14:tracePt t="21054" x="6340475" y="5616575"/>
          <p14:tracePt t="21071" x="6348413" y="5634038"/>
          <p14:tracePt t="21087" x="6348413" y="5643563"/>
          <p14:tracePt t="21104" x="6357938" y="5670550"/>
          <p14:tracePt t="21121" x="6357938" y="5697538"/>
          <p14:tracePt t="21137" x="6367463" y="5724525"/>
          <p14:tracePt t="21154" x="6367463" y="5759450"/>
          <p14:tracePt t="21171" x="6367463" y="5803900"/>
          <p14:tracePt t="21187" x="6357938" y="5840413"/>
          <p14:tracePt t="21204" x="6348413" y="5875338"/>
          <p14:tracePt t="21221" x="6340475" y="5911850"/>
          <p14:tracePt t="21238" x="6330950" y="5929313"/>
          <p14:tracePt t="21254" x="6323013" y="5956300"/>
          <p14:tracePt t="21271" x="6313488" y="5983288"/>
          <p14:tracePt t="21288" x="6296025" y="6018213"/>
          <p14:tracePt t="21305" x="6276975" y="6062663"/>
          <p14:tracePt t="21321" x="6242050" y="6099175"/>
          <p14:tracePt t="21338" x="6197600" y="6161088"/>
          <p14:tracePt t="21354" x="6180138" y="6197600"/>
          <p14:tracePt t="21371" x="6170613" y="6205538"/>
          <p14:tracePt t="21388" x="6161088" y="6215063"/>
          <p14:tracePt t="21405" x="6153150" y="6224588"/>
          <p14:tracePt t="21421" x="6153150" y="6232525"/>
          <p14:tracePt t="21438" x="6134100" y="6251575"/>
          <p14:tracePt t="21454" x="6116638" y="6259513"/>
          <p14:tracePt t="21471" x="6099175" y="6269038"/>
          <p14:tracePt t="21488" x="6081713" y="6286500"/>
          <p14:tracePt t="21505" x="6072188" y="6286500"/>
          <p14:tracePt t="21521" x="6054725" y="6296025"/>
          <p14:tracePt t="21538" x="6000750" y="6303963"/>
          <p14:tracePt t="21555" x="5973763" y="6313488"/>
          <p14:tracePt t="21571" x="5857875" y="6340475"/>
          <p14:tracePt t="21588" x="5776913" y="6357938"/>
          <p14:tracePt t="21605" x="5724525" y="6375400"/>
          <p14:tracePt t="21621" x="5680075" y="6384925"/>
          <p14:tracePt t="21638" x="5616575" y="6384925"/>
          <p14:tracePt t="21654" x="5599113" y="6384925"/>
          <p14:tracePt t="21671" x="5518150" y="6402388"/>
          <p14:tracePt t="21688" x="5465763" y="6402388"/>
          <p14:tracePt t="21705" x="5402263" y="6394450"/>
          <p14:tracePt t="21721" x="5357813" y="6394450"/>
          <p14:tracePt t="21737" x="5303838" y="6384925"/>
          <p14:tracePt t="21754" x="5268913" y="6367463"/>
          <p14:tracePt t="21770" x="5224463" y="6348413"/>
          <p14:tracePt t="21787" x="5214938" y="6348413"/>
          <p14:tracePt t="21805" x="5197475" y="6330950"/>
          <p14:tracePt t="21821" x="5170488" y="6323013"/>
          <p14:tracePt t="21838" x="5153025" y="6303963"/>
          <p14:tracePt t="21854" x="5126038" y="6286500"/>
          <p14:tracePt t="21871" x="5072063" y="6251575"/>
          <p14:tracePt t="21888" x="5037138" y="6232525"/>
          <p14:tracePt t="21905" x="5000625" y="6215063"/>
          <p14:tracePt t="21921" x="4965700" y="6197600"/>
          <p14:tracePt t="21938" x="4938713" y="6170613"/>
          <p14:tracePt t="21954" x="4929188" y="6153150"/>
          <p14:tracePt t="21971" x="4902200" y="6126163"/>
          <p14:tracePt t="21988" x="4894263" y="6116638"/>
          <p14:tracePt t="22004" x="4884738" y="6108700"/>
          <p14:tracePt t="22021" x="4867275" y="6089650"/>
          <p14:tracePt t="22038" x="4857750" y="6072188"/>
          <p14:tracePt t="22054" x="4830763" y="6054725"/>
          <p14:tracePt t="22071" x="4803775" y="6037263"/>
          <p14:tracePt t="22088" x="4795838" y="6018213"/>
          <p14:tracePt t="22105" x="4786313" y="6000750"/>
          <p14:tracePt t="22121" x="4776788" y="5973763"/>
          <p14:tracePt t="22138" x="4759325" y="5965825"/>
          <p14:tracePt t="22141" x="4751388" y="5946775"/>
          <p14:tracePt t="22154" x="4741863" y="5938838"/>
          <p14:tracePt t="22171" x="4732338" y="5929313"/>
          <p14:tracePt t="22188" x="4714875" y="5884863"/>
          <p14:tracePt t="22205" x="4714875" y="5857875"/>
          <p14:tracePt t="22221" x="4697413" y="5822950"/>
          <p14:tracePt t="22238" x="4687888" y="5786438"/>
          <p14:tracePt t="22254" x="4670425" y="5741988"/>
          <p14:tracePt t="22271" x="4660900" y="5715000"/>
          <p14:tracePt t="22288" x="4643438" y="5680075"/>
          <p14:tracePt t="22305" x="4625975" y="5616575"/>
          <p14:tracePt t="22322" x="4616450" y="5581650"/>
          <p14:tracePt t="22338" x="4598988" y="5545138"/>
          <p14:tracePt t="22355" x="4589463" y="5510213"/>
          <p14:tracePt t="22371" x="4581525" y="5465763"/>
          <p14:tracePt t="22388" x="4562475" y="5394325"/>
          <p14:tracePt t="22405" x="4554538" y="5348288"/>
          <p14:tracePt t="22421" x="4545013" y="5313363"/>
          <p14:tracePt t="22438" x="4537075" y="5268913"/>
          <p14:tracePt t="22454" x="4537075" y="5232400"/>
          <p14:tracePt t="22471" x="4537075" y="5197475"/>
          <p14:tracePt t="22488" x="4537075" y="5160963"/>
          <p14:tracePt t="22505" x="4537075" y="5116513"/>
          <p14:tracePt t="22521" x="4537075" y="5099050"/>
          <p14:tracePt t="22538" x="4537075" y="5081588"/>
          <p14:tracePt t="22555" x="4545013" y="5062538"/>
          <p14:tracePt t="22571" x="4545013" y="5045075"/>
          <p14:tracePt t="22588" x="4554538" y="5027613"/>
          <p14:tracePt t="22605" x="4572000" y="5000625"/>
          <p14:tracePt t="22621" x="4581525" y="4983163"/>
          <p14:tracePt t="22638" x="4589463" y="4973638"/>
          <p14:tracePt t="22655" x="4598988" y="4946650"/>
          <p14:tracePt t="22671" x="4616450" y="4929188"/>
          <p14:tracePt t="22688" x="4625975" y="4911725"/>
          <p14:tracePt t="22705" x="4643438" y="4884738"/>
          <p14:tracePt t="22721" x="4660900" y="4867275"/>
          <p14:tracePt t="22738" x="4670425" y="4857750"/>
          <p14:tracePt t="22755" x="4687888" y="4848225"/>
          <p14:tracePt t="22771" x="4697413" y="4840288"/>
          <p14:tracePt t="22787" x="4714875" y="4830763"/>
          <p14:tracePt t="22804" x="4751388" y="4813300"/>
          <p14:tracePt t="22821" x="4795838" y="4795838"/>
          <p14:tracePt t="22838" x="4822825" y="4786313"/>
          <p14:tracePt t="22855" x="4857750" y="4776788"/>
          <p14:tracePt t="22871" x="4894263" y="4768850"/>
          <p14:tracePt t="22888" x="4919663" y="4759325"/>
          <p14:tracePt t="22904" x="4946650" y="4751388"/>
          <p14:tracePt t="22921" x="4991100" y="4751388"/>
          <p14:tracePt t="22938" x="5054600" y="4732338"/>
          <p14:tracePt t="22954" x="5108575" y="4724400"/>
          <p14:tracePt t="22971" x="5170488" y="4724400"/>
          <p14:tracePt t="22988" x="5241925" y="4724400"/>
          <p14:tracePt t="23005" x="5330825" y="4724400"/>
          <p14:tracePt t="23022" x="5384800" y="4724400"/>
          <p14:tracePt t="23039" x="5465763" y="4724400"/>
          <p14:tracePt t="23055" x="5500688" y="4714875"/>
          <p14:tracePt t="23071" x="5545138" y="4705350"/>
          <p14:tracePt t="23088" x="5581650" y="4705350"/>
          <p14:tracePt t="23105" x="5608638" y="4697413"/>
          <p14:tracePt t="23121" x="5653088" y="4697413"/>
          <p14:tracePt t="23138" x="5670550" y="4697413"/>
          <p14:tracePt t="23155" x="5688013" y="4705350"/>
          <p14:tracePt t="23171" x="5705475" y="4705350"/>
          <p14:tracePt t="23188" x="5751513" y="4724400"/>
          <p14:tracePt t="23205" x="5786438" y="4732338"/>
          <p14:tracePt t="23223" x="5857875" y="4751388"/>
          <p14:tracePt t="23239" x="5902325" y="4768850"/>
          <p14:tracePt t="23255" x="5919788" y="4776788"/>
          <p14:tracePt t="23271" x="5983288" y="4803775"/>
          <p14:tracePt t="23288" x="6027738" y="4813300"/>
          <p14:tracePt t="23305" x="6072188" y="4830763"/>
          <p14:tracePt t="23322" x="6116638" y="4848225"/>
          <p14:tracePt t="23339" x="6170613" y="4884738"/>
          <p14:tracePt t="23355" x="6197600" y="4894263"/>
          <p14:tracePt t="23371" x="6242050" y="4929188"/>
          <p14:tracePt t="23388" x="6259513" y="4938713"/>
          <p14:tracePt t="23405" x="6276975" y="4946650"/>
          <p14:tracePt t="23422" x="6303963" y="4965700"/>
          <p14:tracePt t="23439" x="6330950" y="4991100"/>
          <p14:tracePt t="23471" x="6348413" y="5027613"/>
          <p14:tracePt t="23488" x="6357938" y="5054600"/>
          <p14:tracePt t="23505" x="6375400" y="5089525"/>
          <p14:tracePt t="23522" x="6384925" y="5108575"/>
          <p14:tracePt t="23538" x="6394450" y="5133975"/>
          <p14:tracePt t="23555" x="6411913" y="5160963"/>
          <p14:tracePt t="23572" x="6419850" y="5205413"/>
          <p14:tracePt t="23588" x="6429375" y="5214938"/>
          <p14:tracePt t="23605" x="6438900" y="5232400"/>
          <p14:tracePt t="23622" x="6446838" y="5251450"/>
          <p14:tracePt t="23638" x="6446838" y="5268913"/>
          <p14:tracePt t="23642" x="6446838" y="5276850"/>
          <p14:tracePt t="23655" x="6446838" y="5295900"/>
          <p14:tracePt t="23672" x="6456363" y="5330825"/>
          <p14:tracePt t="23688" x="6456363" y="5367338"/>
          <p14:tracePt t="23705" x="6456363" y="5402263"/>
          <p14:tracePt t="23722" x="6456363" y="5438775"/>
          <p14:tracePt t="23738" x="6456363" y="5483225"/>
          <p14:tracePt t="23754" x="6446838" y="5510213"/>
          <p14:tracePt t="23771" x="6429375" y="5545138"/>
          <p14:tracePt t="23788" x="6429375" y="5554663"/>
          <p14:tracePt t="23804" x="6419850" y="5572125"/>
          <p14:tracePt t="23821" x="6419850" y="5589588"/>
          <p14:tracePt t="23838" x="6402388" y="5608638"/>
          <p14:tracePt t="23855" x="6394450" y="5616575"/>
          <p14:tracePt t="23871" x="6384925" y="5643563"/>
          <p14:tracePt t="23889" x="6367463" y="5670550"/>
          <p14:tracePt t="23905" x="6367463" y="5688013"/>
          <p14:tracePt t="23922" x="6357938" y="5697538"/>
          <p14:tracePt t="23938" x="6348413" y="5715000"/>
          <p14:tracePt t="23955" x="6340475" y="5741988"/>
          <p14:tracePt t="23971" x="6340475" y="5759450"/>
          <p14:tracePt t="23988" x="6340475" y="5786438"/>
          <p14:tracePt t="24005" x="6340475" y="5803900"/>
          <p14:tracePt t="24213" x="6340475" y="5813425"/>
          <p14:tracePt t="24222" x="6348413" y="5813425"/>
          <p14:tracePt t="24237" x="6357938" y="5822950"/>
          <p14:tracePt t="24243" x="6367463" y="5822950"/>
          <p14:tracePt t="24275" x="6375400" y="5822950"/>
          <p14:tracePt t="24297" x="6384925" y="5830888"/>
          <p14:tracePt t="24483" x="6394450" y="5830888"/>
          <p14:tracePt t="24740" x="6402388" y="5830888"/>
          <p14:tracePt t="24918" x="6411913" y="5830888"/>
          <p14:tracePt t="24947" x="6411913" y="5840413"/>
          <p14:tracePt t="24985" x="6419850" y="5840413"/>
          <p14:tracePt t="25001" x="6419850" y="5848350"/>
          <p14:tracePt t="25071" x="6429375" y="5857875"/>
          <p14:tracePt t="25080" x="6438900" y="5857875"/>
          <p14:tracePt t="25093" x="6446838" y="5857875"/>
          <p14:tracePt t="25110" x="6456363" y="5857875"/>
          <p14:tracePt t="25125" x="6465888" y="5857875"/>
          <p14:tracePt t="25142" x="6473825" y="5857875"/>
          <p14:tracePt t="25155" x="6483350" y="5857875"/>
          <p14:tracePt t="25172" x="6500813" y="5857875"/>
          <p14:tracePt t="25188" x="6510338" y="5857875"/>
          <p14:tracePt t="25205" x="6518275" y="5857875"/>
          <p14:tracePt t="25222" x="6527800" y="5857875"/>
          <p14:tracePt t="25239" x="6537325" y="5857875"/>
          <p14:tracePt t="25690" x="6527800" y="5857875"/>
          <p14:tracePt t="25707" x="6527800" y="5848350"/>
          <p14:tracePt t="25722" x="6518275" y="5840413"/>
          <p14:tracePt t="25728" x="6518275" y="5830888"/>
          <p14:tracePt t="25738" x="6510338" y="5830888"/>
          <p14:tracePt t="25755" x="6500813" y="5830888"/>
          <p14:tracePt t="25771" x="6491288" y="5822950"/>
          <p14:tracePt t="25788" x="6483350" y="5813425"/>
          <p14:tracePt t="25805" x="6465888" y="5803900"/>
          <p14:tracePt t="25822" x="6465888" y="5795963"/>
          <p14:tracePt t="25929" x="6456363" y="5795963"/>
          <p14:tracePt t="25937" x="6456363" y="5786438"/>
          <p14:tracePt t="26092" x="6456363" y="5776913"/>
          <p14:tracePt t="26115" x="6446838" y="5776913"/>
          <p14:tracePt t="26124" x="6446838" y="5768975"/>
          <p14:tracePt t="26147" x="6446838" y="5759450"/>
          <p14:tracePt t="26209" x="6438900" y="5751513"/>
          <p14:tracePt t="26224" x="6438900" y="5741988"/>
          <p14:tracePt t="26231" x="6429375" y="5741988"/>
          <p14:tracePt t="26246" x="6429375" y="5732463"/>
          <p14:tracePt t="26255" x="6419850" y="5732463"/>
          <p14:tracePt t="26272" x="6419850" y="5724525"/>
          <p14:tracePt t="26289" x="6411913" y="5715000"/>
          <p14:tracePt t="26308" x="6402388" y="5705475"/>
          <p14:tracePt t="26323" x="6394450" y="5697538"/>
          <p14:tracePt t="26339" x="6384925" y="5688013"/>
          <p14:tracePt t="26355" x="6375400" y="5680075"/>
          <p14:tracePt t="26389" x="6367463" y="5670550"/>
          <p14:tracePt t="26406" x="6357938" y="5670550"/>
          <p14:tracePt t="26423" x="6348413" y="5661025"/>
          <p14:tracePt t="26439" x="6340475" y="5643563"/>
          <p14:tracePt t="26455" x="6323013" y="5634038"/>
          <p14:tracePt t="26472" x="6313488" y="5626100"/>
          <p14:tracePt t="26489" x="6303963" y="5616575"/>
          <p14:tracePt t="26506" x="6296025" y="5608638"/>
          <p14:tracePt t="26523" x="6286500" y="5599113"/>
          <p14:tracePt t="26539" x="6276975" y="5589588"/>
          <p14:tracePt t="26555" x="6269038" y="5572125"/>
          <p14:tracePt t="26572" x="6259513" y="5562600"/>
          <p14:tracePt t="26609" x="6251575" y="5562600"/>
          <p14:tracePt t="27235" x="6251575" y="5554663"/>
          <p14:tracePt t="27259" x="6251575" y="5545138"/>
          <p14:tracePt t="27266" x="6251575" y="5537200"/>
          <p14:tracePt t="27351" x="6251575" y="5527675"/>
          <p14:tracePt t="27375" x="6251575" y="5518150"/>
          <p14:tracePt t="27391" x="6251575" y="5510213"/>
          <p14:tracePt t="27397" x="6251575" y="5500688"/>
          <p14:tracePt t="27406" x="6251575" y="5491163"/>
          <p14:tracePt t="27422" x="6251575" y="5473700"/>
          <p14:tracePt t="27439" x="6251575" y="5465763"/>
          <p14:tracePt t="27455" x="6251575" y="5456238"/>
          <p14:tracePt t="27472" x="6251575" y="5446713"/>
          <p14:tracePt t="27559" x="6251575" y="5438775"/>
          <p14:tracePt t="27575" x="6251575" y="5429250"/>
          <p14:tracePt t="27592" x="6251575" y="5419725"/>
          <p14:tracePt t="27608" x="6251575" y="5411788"/>
          <p14:tracePt t="27683" x="6251575" y="5402263"/>
          <p14:tracePt t="28355" x="6259513" y="5402263"/>
          <p14:tracePt t="28371" x="6269038" y="5402263"/>
          <p14:tracePt t="28388" x="6276975" y="5402263"/>
          <p14:tracePt t="28395" x="6286500" y="5411788"/>
          <p14:tracePt t="28426" x="6296025" y="5411788"/>
          <p14:tracePt t="29138" x="6296025" y="5402263"/>
          <p14:tracePt t="29161" x="6296025" y="5394325"/>
          <p14:tracePt t="29167" x="6296025" y="5384800"/>
          <p14:tracePt t="29176" x="6296025" y="5375275"/>
          <p14:tracePt t="29189" x="6296025" y="5357813"/>
          <p14:tracePt t="29206" x="6296025" y="5340350"/>
          <p14:tracePt t="29223" x="6303963" y="5303838"/>
          <p14:tracePt t="29239" x="6313488" y="5303838"/>
          <p14:tracePt t="29329" x="6313488" y="5295900"/>
          <p14:tracePt t="29345" x="6313488" y="5286375"/>
          <p14:tracePt t="29353" x="6323013" y="5276850"/>
          <p14:tracePt t="29369" x="6323013" y="5268913"/>
          <p14:tracePt t="29383" x="6330950" y="5259388"/>
          <p14:tracePt t="29392" x="6340475" y="5251450"/>
          <p14:tracePt t="29407" x="6340475" y="5241925"/>
          <p14:tracePt t="29423" x="6357938" y="5205413"/>
          <p14:tracePt t="29440" x="6357938" y="5180013"/>
          <p14:tracePt t="29456" x="6367463" y="5170488"/>
          <p14:tracePt t="29473" x="6367463" y="5160963"/>
          <p14:tracePt t="29569" x="6367463" y="5153025"/>
          <p14:tracePt t="30683" x="6375400" y="5153025"/>
          <p14:tracePt t="30730" x="6384925" y="5153025"/>
          <p14:tracePt t="30782" x="6394450" y="5153025"/>
          <p14:tracePt t="33327" x="6394450" y="5143500"/>
          <p14:tracePt t="33342" x="6384925" y="5133975"/>
          <p14:tracePt t="33349" x="6384925" y="5126038"/>
          <p14:tracePt t="33358" x="6375400" y="5126038"/>
          <p14:tracePt t="33374" x="6367463" y="5116513"/>
          <p14:tracePt t="33391" x="6357938" y="5108575"/>
          <p14:tracePt t="33407" x="6348413" y="5099050"/>
          <p14:tracePt t="33424" x="6340475" y="5089525"/>
          <p14:tracePt t="33474" x="6340475" y="5081588"/>
          <p14:tracePt t="33527" x="6340475" y="5072063"/>
          <p14:tracePt t="33613" x="6340475" y="5062538"/>
          <p14:tracePt t="33651" x="6340475" y="5054600"/>
          <p14:tracePt t="33767" x="6340475" y="5045075"/>
          <p14:tracePt t="33892" x="6340475" y="5037138"/>
          <p14:tracePt t="33900" x="6348413" y="5037138"/>
          <p14:tracePt t="33909" x="6357938" y="5037138"/>
          <p14:tracePt t="33924" x="6367463" y="5018088"/>
          <p14:tracePt t="33941" x="6375400" y="5010150"/>
          <p14:tracePt t="33957" x="6384925" y="5000625"/>
          <p14:tracePt t="33974" x="6394450" y="4983163"/>
          <p14:tracePt t="33991" x="6411913" y="4965700"/>
          <p14:tracePt t="34009" x="6419850" y="4956175"/>
          <p14:tracePt t="34024" x="6429375" y="4946650"/>
          <p14:tracePt t="34057" x="6429375" y="4938713"/>
          <p14:tracePt t="34074" x="6438900" y="4938713"/>
          <p14:tracePt t="34091" x="6438900" y="4919663"/>
          <p14:tracePt t="34108" x="6456363" y="4911725"/>
          <p14:tracePt t="34124" x="6465888" y="4902200"/>
          <p14:tracePt t="34141" x="6465888" y="4884738"/>
          <p14:tracePt t="34157" x="6473825" y="4884738"/>
          <p14:tracePt t="34173" x="6473825" y="4875213"/>
          <p14:tracePt t="34231" x="6473825" y="4867275"/>
          <p14:tracePt t="34247" x="6473825" y="4857750"/>
          <p14:tracePt t="34253" x="6473825" y="4848225"/>
          <p14:tracePt t="34526" x="6473825" y="4840288"/>
          <p14:tracePt t="34558" x="6465888" y="4830763"/>
          <p14:tracePt t="34571" x="6456363" y="4830763"/>
          <p14:tracePt t="34579" x="6446838" y="4822825"/>
          <p14:tracePt t="34591" x="6446838" y="4813300"/>
          <p14:tracePt t="34607" x="6429375" y="4795838"/>
          <p14:tracePt t="34624" x="6419850" y="4776788"/>
          <p14:tracePt t="34640" x="6411913" y="4776788"/>
          <p14:tracePt t="34657" x="6411913" y="4759325"/>
          <p14:tracePt t="34696" x="6411913" y="4751388"/>
          <p14:tracePt t="34711" x="6411913" y="4741863"/>
          <p14:tracePt t="34726" x="6411913" y="4732338"/>
          <p14:tracePt t="34741" x="6411913" y="4724400"/>
          <p14:tracePt t="34757" x="6411913" y="4714875"/>
          <p14:tracePt t="34773" x="6411913" y="4697413"/>
          <p14:tracePt t="34790" x="6429375" y="4679950"/>
          <p14:tracePt t="34807" x="6438900" y="4670425"/>
          <p14:tracePt t="34824" x="6446838" y="4652963"/>
          <p14:tracePt t="34841" x="6456363" y="4625975"/>
          <p14:tracePt t="34857" x="6473825" y="4589463"/>
          <p14:tracePt t="34874" x="6500813" y="4527550"/>
          <p14:tracePt t="34891" x="6545263" y="4446588"/>
          <p14:tracePt t="34908" x="6599238" y="4375150"/>
          <p14:tracePt t="34924" x="6634163" y="4286250"/>
          <p14:tracePt t="34941" x="6670675" y="4197350"/>
          <p14:tracePt t="34957" x="6680200" y="4125913"/>
          <p14:tracePt t="34975" x="6688138" y="4037013"/>
          <p14:tracePt t="34991" x="6697663" y="3956050"/>
          <p14:tracePt t="35008" x="6697663" y="3867150"/>
          <p14:tracePt t="35024" x="6697663" y="3795713"/>
          <p14:tracePt t="35041" x="6688138" y="3741738"/>
          <p14:tracePt t="35057" x="6661150" y="3652838"/>
          <p14:tracePt t="35074" x="6626225" y="3589338"/>
          <p14:tracePt t="35091" x="6599238" y="3536950"/>
          <p14:tracePt t="35108" x="6581775" y="3490913"/>
          <p14:tracePt t="35125" x="6562725" y="3465513"/>
          <p14:tracePt t="35141" x="6554788" y="3429000"/>
          <p14:tracePt t="35157" x="6537325" y="3394075"/>
          <p14:tracePt t="35175" x="6518275" y="3330575"/>
          <p14:tracePt t="35190" x="6510338" y="3295650"/>
          <p14:tracePt t="35207" x="6491288" y="3259138"/>
          <p14:tracePt t="35224" x="6483350" y="3214688"/>
          <p14:tracePt t="35241" x="6465888" y="3187700"/>
          <p14:tracePt t="35257" x="6456363" y="3143250"/>
          <p14:tracePt t="35274" x="6446838" y="3071813"/>
          <p14:tracePt t="35291" x="6446838" y="3027363"/>
          <p14:tracePt t="35308" x="6456363" y="2973388"/>
          <p14:tracePt t="35324" x="6465888" y="2919413"/>
          <p14:tracePt t="35341" x="6465888" y="2867025"/>
          <p14:tracePt t="35357" x="6483350" y="2803525"/>
          <p14:tracePt t="35374" x="6491288" y="2759075"/>
          <p14:tracePt t="35391" x="6491288" y="2687638"/>
          <p14:tracePt t="35408" x="6500813" y="2652713"/>
          <p14:tracePt t="35425" x="6500813" y="2616200"/>
          <p14:tracePt t="35441" x="6510338" y="2581275"/>
          <p14:tracePt t="35457" x="6518275" y="2544763"/>
          <p14:tracePt t="35474" x="6537325" y="2490788"/>
          <p14:tracePt t="35491" x="6537325" y="2455863"/>
          <p14:tracePt t="35508" x="6554788" y="2419350"/>
          <p14:tracePt t="35524" x="6554788" y="2401888"/>
          <p14:tracePt t="35541" x="6562725" y="2393950"/>
          <p14:tracePt t="35557" x="6562725" y="2384425"/>
          <p14:tracePt t="35574" x="6572250" y="2384425"/>
          <p14:tracePt t="35590" x="6572250" y="2366963"/>
          <p14:tracePt t="35608" x="6581775" y="2357438"/>
          <p14:tracePt t="35624" x="6581775" y="2347913"/>
          <p14:tracePt t="35641" x="6581775" y="2330450"/>
          <p14:tracePt t="35658" x="6589713" y="2322513"/>
          <p14:tracePt t="35674" x="6589713" y="2303463"/>
          <p14:tracePt t="35691" x="6589713" y="2286000"/>
          <p14:tracePt t="35708" x="6589713" y="2224088"/>
          <p14:tracePt t="35725" x="6589713" y="2187575"/>
          <p14:tracePt t="35741" x="6589713" y="2133600"/>
          <p14:tracePt t="35757" x="6572250" y="2081213"/>
          <p14:tracePt t="35774" x="6554788" y="2017713"/>
          <p14:tracePt t="35790" x="6500813" y="1919288"/>
          <p14:tracePt t="35807" x="6473825" y="1857375"/>
          <p14:tracePt t="35824" x="6446838" y="1812925"/>
          <p14:tracePt t="35840" x="6438900" y="1776413"/>
          <p14:tracePt t="35857" x="6419850" y="1741488"/>
          <p14:tracePt t="35874" x="6411913" y="1704975"/>
          <p14:tracePt t="35891" x="6402388" y="1687513"/>
          <p14:tracePt t="35907" x="6384925" y="1670050"/>
          <p14:tracePt t="35924" x="6375400" y="1652588"/>
          <p14:tracePt t="35941" x="6367463" y="1643063"/>
          <p14:tracePt t="35958" x="6367463" y="1633538"/>
          <p14:tracePt t="36125" x="6357938" y="1633538"/>
          <p14:tracePt t="36131" x="6348413" y="1625600"/>
          <p14:tracePt t="36217" x="6340475" y="1625600"/>
          <p14:tracePt t="36247" x="6330950" y="1625600"/>
          <p14:tracePt t="36255" x="6330950" y="1616075"/>
          <p14:tracePt t="36263" x="6323013" y="1616075"/>
          <p14:tracePt t="36274" x="6313488" y="1616075"/>
          <p14:tracePt t="36291" x="6303963" y="1616075"/>
          <p14:tracePt t="36309" x="6276975" y="1598613"/>
          <p14:tracePt t="36325" x="6269038" y="1598613"/>
          <p14:tracePt t="36341" x="6259513" y="1598613"/>
          <p14:tracePt t="36357" x="6251575" y="1589088"/>
          <p14:tracePt t="36374" x="6242050" y="1589088"/>
          <p14:tracePt t="36391" x="6232525" y="1589088"/>
          <p14:tracePt t="36407" x="6215063" y="1581150"/>
          <p14:tracePt t="36424" x="6197600" y="1581150"/>
          <p14:tracePt t="36441" x="6170613" y="1571625"/>
          <p14:tracePt t="36457" x="6134100" y="1562100"/>
          <p14:tracePt t="36474" x="6126163" y="1562100"/>
          <p14:tracePt t="36491" x="6108700" y="1544638"/>
          <p14:tracePt t="36508" x="6099175" y="1544638"/>
          <p14:tracePt t="36525" x="6081713" y="1544638"/>
          <p14:tracePt t="36541" x="6072188" y="1544638"/>
          <p14:tracePt t="36558" x="6062663" y="1544638"/>
          <p14:tracePt t="36574" x="6054725" y="1544638"/>
          <p14:tracePt t="36867" x="6045200" y="1544638"/>
          <p14:tracePt t="36936" x="6037263" y="1544638"/>
          <p14:tracePt t="37199" x="6037263" y="1562100"/>
          <p14:tracePt t="37208" x="6037263" y="1571625"/>
          <p14:tracePt t="37215" x="6037263" y="1581150"/>
          <p14:tracePt t="37225" x="6037263" y="1598613"/>
          <p14:tracePt t="37241" x="6037263" y="1652588"/>
          <p14:tracePt t="37258" x="6027738" y="1704975"/>
          <p14:tracePt t="37274" x="6010275" y="1758950"/>
          <p14:tracePt t="37291" x="5991225" y="1847850"/>
          <p14:tracePt t="37308" x="5965825" y="1901825"/>
          <p14:tracePt t="37325" x="5946775" y="1955800"/>
          <p14:tracePt t="37341" x="5929313" y="2009775"/>
          <p14:tracePt t="37358" x="5911850" y="2044700"/>
          <p14:tracePt t="37375" x="5902325" y="2098675"/>
          <p14:tracePt t="37391" x="5875338" y="2179638"/>
          <p14:tracePt t="37408" x="5867400" y="2214563"/>
          <p14:tracePt t="37425" x="5848350" y="2251075"/>
          <p14:tracePt t="37441" x="5840413" y="2268538"/>
          <p14:tracePt t="37458" x="5830888" y="2276475"/>
          <p14:tracePt t="37475" x="5822950" y="2295525"/>
          <p14:tracePt t="37492" x="5813425" y="2303463"/>
          <p14:tracePt t="37509" x="5795963" y="2312988"/>
          <p14:tracePt t="37525" x="5786438" y="2330450"/>
          <p14:tracePt t="37717" x="5786438" y="2322513"/>
          <p14:tracePt t="37739" x="5786438" y="2312988"/>
          <p14:tracePt t="37755" x="5786438" y="2303463"/>
          <p14:tracePt t="37785" x="5786438" y="2295525"/>
          <p14:tracePt t="37793" x="5786438" y="2286000"/>
          <p14:tracePt t="37926" x="5786438" y="2276475"/>
          <p14:tracePt t="37942" x="5776913" y="2276475"/>
          <p14:tracePt t="37949" x="5776913" y="2268538"/>
          <p14:tracePt t="38103" x="5776913" y="2259013"/>
          <p14:tracePt t="38111" x="5776913" y="2251075"/>
          <p14:tracePt t="38120" x="5795963" y="2251075"/>
          <p14:tracePt t="38127" x="5813425" y="2241550"/>
          <p14:tracePt t="38141" x="5848350" y="2214563"/>
          <p14:tracePt t="38158" x="5894388" y="2197100"/>
          <p14:tracePt t="38175" x="5929313" y="2179638"/>
          <p14:tracePt t="38192" x="5956300" y="2170113"/>
          <p14:tracePt t="38209" x="5965825" y="2160588"/>
          <p14:tracePt t="38335" x="5965825" y="2152650"/>
          <p14:tracePt t="38365" x="5973763" y="2152650"/>
          <p14:tracePt t="38373" x="5983288" y="2133600"/>
          <p14:tracePt t="38381" x="5991225" y="2108200"/>
          <p14:tracePt t="38391" x="6010275" y="2089150"/>
          <p14:tracePt t="38409" x="6045200" y="2036763"/>
          <p14:tracePt t="38425" x="6108700" y="1946275"/>
          <p14:tracePt t="38442" x="6161088" y="1866900"/>
          <p14:tracePt t="38459" x="6242050" y="1751013"/>
          <p14:tracePt t="38475" x="6269038" y="1697038"/>
          <p14:tracePt t="38492" x="6276975" y="1660525"/>
          <p14:tracePt t="38508" x="6286500" y="1625600"/>
          <p14:tracePt t="38525" x="6303963" y="1608138"/>
          <p14:tracePt t="38542" x="6313488" y="1581150"/>
          <p14:tracePt t="38559" x="6323013" y="1571625"/>
          <p14:tracePt t="38592" x="6330950" y="1554163"/>
          <p14:tracePt t="38609" x="6348413" y="1527175"/>
          <p14:tracePt t="38625" x="6357938" y="1500188"/>
          <p14:tracePt t="38642" x="6375400" y="1455738"/>
          <p14:tracePt t="38659" x="6394450" y="1401763"/>
          <p14:tracePt t="38675" x="6402388" y="1374775"/>
          <p14:tracePt t="38692" x="6419850" y="1330325"/>
          <p14:tracePt t="38696" x="6429375" y="1322388"/>
          <p14:tracePt t="38709" x="6438900" y="1312863"/>
          <p14:tracePt t="38725" x="6438900" y="1303338"/>
          <p14:tracePt t="38742" x="6438900" y="1295400"/>
          <p14:tracePt t="39185" x="6438900" y="1303338"/>
          <p14:tracePt t="39201" x="6429375" y="1312863"/>
          <p14:tracePt t="39207" x="6429375" y="1322388"/>
          <p14:tracePt t="39215" x="6429375" y="1330325"/>
          <p14:tracePt t="39225" x="6429375" y="1357313"/>
          <p14:tracePt t="39242" x="6411913" y="1366838"/>
          <p14:tracePt t="39258" x="6411913" y="1401763"/>
          <p14:tracePt t="39275" x="6411913" y="1446213"/>
          <p14:tracePt t="39291" x="6402388" y="1490663"/>
          <p14:tracePt t="39308" x="6402388" y="1544638"/>
          <p14:tracePt t="39325" x="6402388" y="1581150"/>
          <p14:tracePt t="39341" x="6402388" y="1608138"/>
          <p14:tracePt t="39358" x="6411913" y="1633538"/>
          <p14:tracePt t="39375" x="6419850" y="1643063"/>
          <p14:tracePt t="39391" x="6419850" y="1652588"/>
          <p14:tracePt t="39408" x="6438900" y="1670050"/>
          <p14:tracePt t="39425" x="6446838" y="1679575"/>
          <p14:tracePt t="39443" x="6456363" y="1687513"/>
          <p14:tracePt t="39459" x="6465888" y="1704975"/>
          <p14:tracePt t="39475" x="6483350" y="1714500"/>
          <p14:tracePt t="39492" x="6491288" y="1731963"/>
          <p14:tracePt t="39509" x="6510338" y="1768475"/>
          <p14:tracePt t="39525" x="6537325" y="1795463"/>
          <p14:tracePt t="39542" x="6554788" y="1830388"/>
          <p14:tracePt t="39559" x="6589713" y="1866900"/>
          <p14:tracePt t="39575" x="6608763" y="1884363"/>
          <p14:tracePt t="39592" x="6626225" y="1901825"/>
          <p14:tracePt t="39609" x="6634163" y="1919288"/>
          <p14:tracePt t="39626" x="6643688" y="1928813"/>
          <p14:tracePt t="39642" x="6661150" y="1938338"/>
          <p14:tracePt t="39659" x="6680200" y="1946275"/>
          <p14:tracePt t="39675" x="6697663" y="1955800"/>
          <p14:tracePt t="39692" x="6705600" y="1965325"/>
          <p14:tracePt t="39709" x="6715125" y="1973263"/>
          <p14:tracePt t="39858" x="6724650" y="1973263"/>
          <p14:tracePt t="39874" x="6732588" y="1973263"/>
          <p14:tracePt t="39882" x="6742113" y="1973263"/>
          <p14:tracePt t="40267" x="6732588" y="1973263"/>
          <p14:tracePt t="40515" x="6732588" y="1982788"/>
          <p14:tracePt t="40530" x="6724650" y="1982788"/>
          <p14:tracePt t="40646" x="6715125" y="1990725"/>
          <p14:tracePt t="40664" x="6705600" y="2000250"/>
          <p14:tracePt t="40670" x="6697663" y="2000250"/>
          <p14:tracePt t="40685" x="6697663" y="2009775"/>
          <p14:tracePt t="40694" x="6688138" y="2009775"/>
          <p14:tracePt t="40709" x="6688138" y="2017713"/>
          <p14:tracePt t="40726" x="6680200" y="2027238"/>
          <p14:tracePt t="40742" x="6670675" y="2036763"/>
          <p14:tracePt t="40759" x="6661150" y="2044700"/>
          <p14:tracePt t="40775" x="6653213" y="2044700"/>
          <p14:tracePt t="40808" x="6643688" y="2054225"/>
          <p14:tracePt t="41242" x="6643688" y="2062163"/>
          <p14:tracePt t="41263" x="6643688" y="2071688"/>
          <p14:tracePt t="41288" x="6643688" y="2081213"/>
          <p14:tracePt t="41295" x="6634163" y="2081213"/>
          <p14:tracePt t="41304" x="6626225" y="2081213"/>
          <p14:tracePt t="41312" x="6626225" y="2089150"/>
          <p14:tracePt t="41326" x="6626225" y="2098675"/>
          <p14:tracePt t="41342" x="6616700" y="2108200"/>
          <p14:tracePt t="41364" x="6616700" y="2116138"/>
          <p14:tracePt t="41527" x="6608763" y="2125663"/>
          <p14:tracePt t="41535" x="6608763" y="2133600"/>
          <p14:tracePt t="41544" x="6608763" y="2143125"/>
          <p14:tracePt t="41559" x="6599238" y="2152650"/>
          <p14:tracePt t="41575" x="6589713" y="2160588"/>
          <p14:tracePt t="41592" x="6589713" y="2170113"/>
          <p14:tracePt t="41609" x="6589713" y="2179638"/>
          <p14:tracePt t="41626" x="6589713" y="2187575"/>
          <p14:tracePt t="41659" x="6581775" y="2187575"/>
          <p14:tracePt t="41680" x="6581775" y="2197100"/>
          <p14:tracePt t="41720" x="6581775" y="2214563"/>
          <p14:tracePt t="41735" x="6581775" y="2232025"/>
          <p14:tracePt t="41745" x="6581775" y="2251075"/>
          <p14:tracePt t="41751" x="6581775" y="2268538"/>
          <p14:tracePt t="41761" x="6589713" y="2286000"/>
          <p14:tracePt t="41776" x="6589713" y="2330450"/>
          <p14:tracePt t="41792" x="6599238" y="2374900"/>
          <p14:tracePt t="41809" x="6616700" y="2428875"/>
          <p14:tracePt t="41825" x="6626225" y="2455863"/>
          <p14:tracePt t="41842" x="6634163" y="2500313"/>
          <p14:tracePt t="41859" x="6653213" y="2527300"/>
          <p14:tracePt t="41875" x="6653213" y="2536825"/>
          <p14:tracePt t="42021" x="6634163" y="2536825"/>
          <p14:tracePt t="42029" x="6626225" y="2536825"/>
          <p14:tracePt t="42037" x="6616700" y="2536825"/>
          <p14:tracePt t="42046" x="6599238" y="2536825"/>
          <p14:tracePt t="42059" x="6581775" y="2536825"/>
          <p14:tracePt t="42076" x="6483350" y="2544763"/>
          <p14:tracePt t="42093" x="6375400" y="2571750"/>
          <p14:tracePt t="42109" x="6259513" y="2608263"/>
          <p14:tracePt t="42126" x="6116638" y="2643188"/>
          <p14:tracePt t="42143" x="6010275" y="2670175"/>
          <p14:tracePt t="42159" x="5938838" y="2697163"/>
          <p14:tracePt t="42176" x="5911850" y="2705100"/>
          <p14:tracePt t="42237" x="5911850" y="2697163"/>
          <p14:tracePt t="42246" x="5911850" y="2687638"/>
          <p14:tracePt t="42254" x="5911850" y="2679700"/>
          <p14:tracePt t="42262" x="5919788" y="2670175"/>
          <p14:tracePt t="42276" x="5919788" y="2652713"/>
          <p14:tracePt t="42294" x="5938838" y="2616200"/>
          <p14:tracePt t="42309" x="5946775" y="2589213"/>
          <p14:tracePt t="42326" x="5946775" y="2581275"/>
          <p14:tracePt t="42343" x="5946775" y="2571750"/>
          <p14:tracePt t="42359" x="5946775" y="2562225"/>
          <p14:tracePt t="42376" x="5946775" y="2554288"/>
          <p14:tracePt t="42401" x="5946775" y="2544763"/>
          <p14:tracePt t="42504" x="5946775" y="2554288"/>
          <p14:tracePt t="42511" x="5938838" y="2562225"/>
          <p14:tracePt t="42526" x="5929313" y="2571750"/>
          <p14:tracePt t="42543" x="5919788" y="2581275"/>
          <p14:tracePt t="42559" x="5919788" y="2598738"/>
          <p14:tracePt t="42576" x="5919788" y="2608263"/>
          <p14:tracePt t="42593" x="5919788" y="2643188"/>
          <p14:tracePt t="42609" x="5919788" y="2670175"/>
          <p14:tracePt t="42626" x="5938838" y="2714625"/>
          <p14:tracePt t="42643" x="5946775" y="2751138"/>
          <p14:tracePt t="42659" x="5956300" y="2776538"/>
          <p14:tracePt t="42676" x="5973763" y="2822575"/>
          <p14:tracePt t="42693" x="5983288" y="2857500"/>
          <p14:tracePt t="42709" x="6010275" y="2928938"/>
          <p14:tracePt t="42726" x="6018213" y="3009900"/>
          <p14:tracePt t="42743" x="6027738" y="3108325"/>
          <p14:tracePt t="42759" x="6027738" y="3205163"/>
          <p14:tracePt t="42775" x="6027738" y="3313113"/>
          <p14:tracePt t="42792" x="6018213" y="3455988"/>
          <p14:tracePt t="42809" x="6010275" y="3679825"/>
          <p14:tracePt t="42825" x="6000750" y="3776663"/>
          <p14:tracePt t="42842" x="5973763" y="3884613"/>
          <p14:tracePt t="42859" x="5956300" y="4044950"/>
          <p14:tracePt t="42876" x="5946775" y="4179888"/>
          <p14:tracePt t="42893" x="5929313" y="4303713"/>
          <p14:tracePt t="42909" x="5911850" y="4384675"/>
          <p14:tracePt t="42926" x="5894388" y="4473575"/>
          <p14:tracePt t="42942" x="5867400" y="4554538"/>
          <p14:tracePt t="42959" x="5830888" y="4633913"/>
          <p14:tracePt t="42976" x="5776913" y="4741863"/>
          <p14:tracePt t="42993" x="5759450" y="4848225"/>
          <p14:tracePt t="43009" x="5751513" y="4894263"/>
          <p14:tracePt t="43027" x="5724525" y="4983163"/>
          <p14:tracePt t="43043" x="5715000" y="5037138"/>
          <p14:tracePt t="43059" x="5697538" y="5081588"/>
          <p14:tracePt t="43076" x="5688013" y="5126038"/>
          <p14:tracePt t="43093" x="5680075" y="5160963"/>
          <p14:tracePt t="43110" x="5670550" y="5197475"/>
          <p14:tracePt t="43126" x="5661025" y="5232400"/>
          <p14:tracePt t="43143" x="5653088" y="5259388"/>
          <p14:tracePt t="43159" x="5653088" y="5276850"/>
          <p14:tracePt t="43176" x="5653088" y="5286375"/>
          <p14:tracePt t="43193" x="5653088" y="5295900"/>
          <p14:tracePt t="43209" x="5653088" y="5303838"/>
          <p14:tracePt t="43226" x="5653088" y="5313363"/>
          <p14:tracePt t="43243" x="5653088" y="5330825"/>
          <p14:tracePt t="43259" x="5661025" y="5357813"/>
          <p14:tracePt t="43276" x="5670550" y="5375275"/>
          <p14:tracePt t="43310" x="5680075" y="5375275"/>
          <p14:tracePt t="43326" x="5680075" y="5384800"/>
          <p14:tracePt t="43343" x="5688013" y="5384800"/>
          <p14:tracePt t="43359" x="5697538" y="5384800"/>
          <p14:tracePt t="43376" x="5715000" y="5384800"/>
          <p14:tracePt t="43393" x="5724525" y="5375275"/>
          <p14:tracePt t="43410" x="5732463" y="5367338"/>
          <p14:tracePt t="43427" x="5741988" y="5367338"/>
          <p14:tracePt t="43498" x="5741988" y="5357813"/>
          <p14:tracePt t="43567" x="5741988" y="5340350"/>
          <p14:tracePt t="43575" x="5741988" y="5322888"/>
          <p14:tracePt t="43583" x="5732463" y="5295900"/>
          <p14:tracePt t="43593" x="5724525" y="5276850"/>
          <p14:tracePt t="43610" x="5705475" y="5197475"/>
          <p14:tracePt t="43626" x="5697538" y="5089525"/>
          <p14:tracePt t="43643" x="5680075" y="4973638"/>
          <p14:tracePt t="43659" x="5626100" y="4813300"/>
          <p14:tracePt t="43676" x="5589588" y="4687888"/>
          <p14:tracePt t="43693" x="5554663" y="4527550"/>
          <p14:tracePt t="43709" x="5545138" y="4438650"/>
          <p14:tracePt t="43726" x="5527675" y="4313238"/>
          <p14:tracePt t="43743" x="5510213" y="4197350"/>
          <p14:tracePt t="43759" x="5510213" y="4054475"/>
          <p14:tracePt t="43776" x="5518150" y="3875088"/>
          <p14:tracePt t="43792" x="5537200" y="3776663"/>
          <p14:tracePt t="43809" x="5545138" y="3679825"/>
          <p14:tracePt t="43826" x="5562600" y="3589338"/>
          <p14:tracePt t="43843" x="5581650" y="3482975"/>
          <p14:tracePt t="43859" x="5599113" y="3375025"/>
          <p14:tracePt t="43876" x="5626100" y="3303588"/>
          <p14:tracePt t="43893" x="5661025" y="3224213"/>
          <p14:tracePt t="43909" x="5680075" y="3170238"/>
          <p14:tracePt t="43926" x="5715000" y="3108325"/>
          <p14:tracePt t="43943" x="5741988" y="3036888"/>
          <p14:tracePt t="43959" x="5759450" y="2973388"/>
          <p14:tracePt t="43976" x="5803900" y="2901950"/>
          <p14:tracePt t="43993" x="5830888" y="2795588"/>
          <p14:tracePt t="44010" x="5857875" y="2724150"/>
          <p14:tracePt t="44026" x="5875338" y="2652713"/>
          <p14:tracePt t="44043" x="5911850" y="2598738"/>
          <p14:tracePt t="44060" x="5938838" y="2509838"/>
          <p14:tracePt t="44076" x="5946775" y="2482850"/>
          <p14:tracePt t="44094" x="5965825" y="2428875"/>
          <p14:tracePt t="44110" x="5973763" y="2401888"/>
          <p14:tracePt t="44126" x="5983288" y="2374900"/>
          <p14:tracePt t="44143" x="5991225" y="2366963"/>
          <p14:tracePt t="44159" x="6000750" y="2357438"/>
          <p14:tracePt t="44176" x="6000750" y="2347913"/>
          <p14:tracePt t="44272" x="6000750" y="2339975"/>
          <p14:tracePt t="44347" x="6010275" y="2339975"/>
          <p14:tracePt t="44463" x="6018213" y="2339975"/>
          <p14:tracePt t="44471" x="6027738" y="2339975"/>
          <p14:tracePt t="44479" x="6037263" y="2339975"/>
          <p14:tracePt t="44493" x="6045200" y="2339975"/>
          <p14:tracePt t="44510" x="6072188" y="2339975"/>
          <p14:tracePt t="44528" x="6089650" y="2339975"/>
          <p14:tracePt t="44543" x="6099175" y="2339975"/>
          <p14:tracePt t="44560" x="6108700" y="2339975"/>
          <p14:tracePt t="44576" x="6116638" y="2330450"/>
          <p14:tracePt t="44749" x="6108700" y="2330450"/>
          <p14:tracePt t="44757" x="6099175" y="2330450"/>
          <p14:tracePt t="44773" x="6089650" y="2330450"/>
          <p14:tracePt t="44789" x="6081713" y="2330450"/>
          <p14:tracePt t="44795" x="6072188" y="2330450"/>
          <p14:tracePt t="44809" x="6062663" y="2339975"/>
          <p14:tracePt t="44826" x="6027738" y="2347913"/>
          <p14:tracePt t="44843" x="5991225" y="2357438"/>
          <p14:tracePt t="44860" x="5956300" y="2366963"/>
          <p14:tracePt t="44876" x="5902325" y="2366963"/>
          <p14:tracePt t="44894" x="5848350" y="2366963"/>
          <p14:tracePt t="44911" x="5776913" y="2347913"/>
          <p14:tracePt t="44928" x="5741988" y="2347913"/>
          <p14:tracePt t="44943" x="5697538" y="2339975"/>
          <p14:tracePt t="44960" x="5643563" y="2339975"/>
          <p14:tracePt t="44976" x="5581650" y="2339975"/>
          <p14:tracePt t="44993" x="5537200" y="2339975"/>
          <p14:tracePt t="45010" x="5491163" y="2347913"/>
          <p14:tracePt t="45027" x="5456238" y="2357438"/>
          <p14:tracePt t="45043" x="5394325" y="2366963"/>
          <p14:tracePt t="45060" x="5357813" y="2374900"/>
          <p14:tracePt t="45076" x="5322888" y="2384425"/>
          <p14:tracePt t="45093" x="5286375" y="2393950"/>
          <p14:tracePt t="45110" x="5251450" y="2401888"/>
          <p14:tracePt t="45127" x="5205413" y="2411413"/>
          <p14:tracePt t="45144" x="5153025" y="2428875"/>
          <p14:tracePt t="45160" x="5116513" y="2428875"/>
          <p14:tracePt t="45176" x="5081588" y="2438400"/>
          <p14:tracePt t="45193" x="5045075" y="2438400"/>
          <p14:tracePt t="45210" x="5027613" y="2438400"/>
          <p14:tracePt t="45227" x="5027613" y="2446338"/>
          <p14:tracePt t="45329" x="5037138" y="2446338"/>
          <p14:tracePt t="45337" x="5045075" y="2446338"/>
          <p14:tracePt t="45347" x="5054600" y="2446338"/>
          <p14:tracePt t="45360" x="5081588" y="2438400"/>
          <p14:tracePt t="45376" x="5133975" y="2438400"/>
          <p14:tracePt t="45394" x="5170488" y="2428875"/>
          <p14:tracePt t="45410" x="5224463" y="2419350"/>
          <p14:tracePt t="45427" x="5259388" y="2419350"/>
          <p14:tracePt t="45443" x="5303838" y="2419350"/>
          <p14:tracePt t="45459" x="5340350" y="2419350"/>
          <p14:tracePt t="45476" x="5394325" y="2438400"/>
          <p14:tracePt t="45493" x="5429250" y="2446338"/>
          <p14:tracePt t="45510" x="5483225" y="2455863"/>
          <p14:tracePt t="45527" x="5537200" y="2473325"/>
          <p14:tracePt t="45543" x="5608638" y="2490788"/>
          <p14:tracePt t="45560" x="5688013" y="2500313"/>
          <p14:tracePt t="45577" x="5768975" y="2517775"/>
          <p14:tracePt t="45593" x="5848350" y="2544763"/>
          <p14:tracePt t="45610" x="5884863" y="2562225"/>
          <p14:tracePt t="45627" x="5911850" y="2562225"/>
          <p14:tracePt t="45643" x="5929313" y="2571750"/>
          <p14:tracePt t="45660" x="5956300" y="2581275"/>
          <p14:tracePt t="45677" x="5973763" y="2598738"/>
          <p14:tracePt t="45694" x="6010275" y="2616200"/>
          <p14:tracePt t="45710" x="6037263" y="2625725"/>
          <p14:tracePt t="45727" x="6054725" y="2643188"/>
          <p14:tracePt t="45743" x="6089650" y="2660650"/>
          <p14:tracePt t="45749" x="6108700" y="2660650"/>
          <p14:tracePt t="45760" x="6143625" y="2670175"/>
          <p14:tracePt t="45777" x="6153150" y="2679700"/>
          <p14:tracePt t="45793" x="6180138" y="2687638"/>
          <p14:tracePt t="45809" x="6188075" y="2687638"/>
          <p14:tracePt t="46419" x="6188075" y="2697163"/>
          <p14:tracePt t="46441" x="6188075" y="2705100"/>
          <p14:tracePt t="46457" x="6180138" y="2714625"/>
          <p14:tracePt t="46473" x="6180138" y="2724150"/>
          <p14:tracePt t="46481" x="6180138" y="2732088"/>
          <p14:tracePt t="46493" x="6180138" y="2751138"/>
          <p14:tracePt t="46511" x="6197600" y="2813050"/>
          <p14:tracePt t="46527" x="6215063" y="2857500"/>
          <p14:tracePt t="46544" x="6224588" y="2901950"/>
          <p14:tracePt t="46560" x="6232525" y="2955925"/>
          <p14:tracePt t="46577" x="6242050" y="2990850"/>
          <p14:tracePt t="46593" x="6251575" y="3027363"/>
          <p14:tracePt t="46610" x="6259513" y="3062288"/>
          <p14:tracePt t="46627" x="6269038" y="3116263"/>
          <p14:tracePt t="46644" x="6276975" y="3160713"/>
          <p14:tracePt t="46660" x="6286500" y="3205163"/>
          <p14:tracePt t="46677" x="6286500" y="3259138"/>
          <p14:tracePt t="46693" x="6303963" y="3303588"/>
          <p14:tracePt t="46710" x="6313488" y="3357563"/>
          <p14:tracePt t="46727" x="6340475" y="3411538"/>
          <p14:tracePt t="46744" x="6348413" y="3446463"/>
          <p14:tracePt t="46760" x="6348413" y="3482975"/>
          <p14:tracePt t="46777" x="6348413" y="3517900"/>
          <p14:tracePt t="46793" x="6348413" y="3554413"/>
          <p14:tracePt t="46810" x="6348413" y="3571875"/>
          <p14:tracePt t="46826" x="6348413" y="3598863"/>
          <p14:tracePt t="46843" x="6348413" y="3633788"/>
          <p14:tracePt t="46860" x="6348413" y="3679825"/>
          <p14:tracePt t="46877" x="6348413" y="3705225"/>
          <p14:tracePt t="46894" x="6348413" y="3741738"/>
          <p14:tracePt t="46910" x="6348413" y="3776663"/>
          <p14:tracePt t="46926" x="6348413" y="3803650"/>
          <p14:tracePt t="46943" x="6348413" y="3840163"/>
          <p14:tracePt t="46960" x="6323013" y="3894138"/>
          <p14:tracePt t="46976" x="6303963" y="3929063"/>
          <p14:tracePt t="46993" x="6276975" y="3973513"/>
          <p14:tracePt t="47010" x="6242050" y="4010025"/>
          <p14:tracePt t="47027" x="6232525" y="4017963"/>
          <p14:tracePt t="47044" x="6215063" y="4037013"/>
          <p14:tracePt t="47061" x="6188075" y="4044950"/>
          <p14:tracePt t="47077" x="6153150" y="4062413"/>
          <p14:tracePt t="47094" x="6116638" y="4071938"/>
          <p14:tracePt t="47111" x="6072188" y="4098925"/>
          <p14:tracePt t="47127" x="6037263" y="4108450"/>
          <p14:tracePt t="47144" x="5991225" y="4125913"/>
          <p14:tracePt t="47160" x="5946775" y="4125913"/>
          <p14:tracePt t="47177" x="5867400" y="4152900"/>
          <p14:tracePt t="47193" x="5830888" y="4152900"/>
          <p14:tracePt t="47210" x="5786438" y="4160838"/>
          <p14:tracePt t="47227" x="5759450" y="4160838"/>
          <p14:tracePt t="47243" x="5741988" y="4160838"/>
          <p14:tracePt t="47245" x="5732463" y="4160838"/>
          <p14:tracePt t="47260" x="5715000" y="4160838"/>
          <p14:tracePt t="47277" x="5688013" y="4160838"/>
          <p14:tracePt t="47293" x="5653088" y="4160838"/>
          <p14:tracePt t="47310" x="5616575" y="4160838"/>
          <p14:tracePt t="47327" x="5572125" y="4160838"/>
          <p14:tracePt t="47344" x="5537200" y="4160838"/>
          <p14:tracePt t="47361" x="5510213" y="4143375"/>
          <p14:tracePt t="47377" x="5483225" y="4133850"/>
          <p14:tracePt t="47394" x="5419725" y="4108450"/>
          <p14:tracePt t="47411" x="5384800" y="4089400"/>
          <p14:tracePt t="47427" x="5340350" y="4071938"/>
          <p14:tracePt t="47444" x="5303838" y="4044950"/>
          <p14:tracePt t="47460" x="5259388" y="4010025"/>
          <p14:tracePt t="47477" x="5214938" y="3956050"/>
          <p14:tracePt t="47493" x="5187950" y="3911600"/>
          <p14:tracePt t="47510" x="5170488" y="3875088"/>
          <p14:tracePt t="47527" x="5153025" y="3830638"/>
          <p14:tracePt t="47544" x="5133975" y="3776663"/>
          <p14:tracePt t="47560" x="5126038" y="3741738"/>
          <p14:tracePt t="47577" x="5126038" y="3705225"/>
          <p14:tracePt t="47594" x="5126038" y="3652838"/>
          <p14:tracePt t="47611" x="5133975" y="3616325"/>
          <p14:tracePt t="47627" x="5143500" y="3571875"/>
          <p14:tracePt t="47644" x="5160963" y="3536950"/>
          <p14:tracePt t="47660" x="5180013" y="3490913"/>
          <p14:tracePt t="47677" x="5205413" y="3465513"/>
          <p14:tracePt t="47694" x="5241925" y="3402013"/>
          <p14:tracePt t="47711" x="5286375" y="3367088"/>
          <p14:tracePt t="47727" x="5330825" y="3330575"/>
          <p14:tracePt t="47744" x="5357813" y="3303588"/>
          <p14:tracePt t="47760" x="5394325" y="3286125"/>
          <p14:tracePt t="47777" x="5419725" y="3259138"/>
          <p14:tracePt t="47793" x="5438775" y="3251200"/>
          <p14:tracePt t="47810" x="5456238" y="3241675"/>
          <p14:tracePt t="47855" x="5465763" y="3241675"/>
          <p14:tracePt t="47872" x="5483225" y="3241675"/>
          <p14:tracePt t="47880" x="5491163" y="3251200"/>
          <p14:tracePt t="47895" x="5527675" y="3259138"/>
          <p14:tracePt t="47911" x="5581650" y="3276600"/>
          <p14:tracePt t="47927" x="5626100" y="3286125"/>
          <p14:tracePt t="47944" x="5680075" y="3286125"/>
          <p14:tracePt t="47960" x="5732463" y="3295650"/>
          <p14:tracePt t="47977" x="5786438" y="3303588"/>
          <p14:tracePt t="47994" x="5830888" y="3313113"/>
          <p14:tracePt t="48011" x="5894388" y="3340100"/>
          <p14:tracePt t="48027" x="5919788" y="3348038"/>
          <p14:tracePt t="48044" x="5938838" y="3357563"/>
          <p14:tracePt t="48060" x="5946775" y="3375025"/>
          <p14:tracePt t="48077" x="5956300" y="3384550"/>
          <p14:tracePt t="48095" x="5973763" y="3402013"/>
          <p14:tracePt t="48111" x="5973763" y="3411538"/>
          <p14:tracePt t="48127" x="5983288" y="3419475"/>
          <p14:tracePt t="48144" x="5991225" y="3429000"/>
          <p14:tracePt t="48161" x="6010275" y="3446463"/>
          <p14:tracePt t="48177" x="6018213" y="3455988"/>
          <p14:tracePt t="48194" x="6027738" y="3473450"/>
          <p14:tracePt t="48211" x="6045200" y="3500438"/>
          <p14:tracePt t="48227" x="6054725" y="3517900"/>
          <p14:tracePt t="48244" x="6062663" y="3544888"/>
          <p14:tracePt t="48260" x="6072188" y="3562350"/>
          <p14:tracePt t="48277" x="6081713" y="3571875"/>
          <p14:tracePt t="48294" x="6089650" y="3581400"/>
          <p14:tracePt t="48311" x="6099175" y="3598863"/>
          <p14:tracePt t="48327" x="6116638" y="3625850"/>
          <p14:tracePt t="48344" x="6116638" y="3633788"/>
          <p14:tracePt t="48361" x="6126163" y="3643313"/>
          <p14:tracePt t="48377" x="6126163" y="3660775"/>
          <p14:tracePt t="48394" x="6126163" y="3679825"/>
          <p14:tracePt t="48411" x="6126163" y="3687763"/>
          <p14:tracePt t="48427" x="6126163" y="3714750"/>
          <p14:tracePt t="48444" x="6126163" y="3732213"/>
          <p14:tracePt t="48461" x="6126163" y="3751263"/>
          <p14:tracePt t="48477" x="6126163" y="3768725"/>
          <p14:tracePt t="48494" x="6116638" y="3786188"/>
          <p14:tracePt t="48511" x="6116638" y="3795713"/>
          <p14:tracePt t="48527" x="6116638" y="3803650"/>
          <p14:tracePt t="48544" x="6116638" y="3813175"/>
          <p14:tracePt t="48560" x="6116638" y="3822700"/>
          <p14:tracePt t="48594" x="6116638" y="3830638"/>
          <p14:tracePt t="48651" x="6126163" y="3830638"/>
          <p14:tracePt t="48667" x="6134100" y="3830638"/>
          <p14:tracePt t="48699" x="6143625" y="3830638"/>
          <p14:tracePt t="48707" x="6153150" y="3830638"/>
          <p14:tracePt t="48721" x="6161088" y="3830638"/>
          <p14:tracePt t="48730" x="6170613" y="3830638"/>
          <p14:tracePt t="48746" x="6180138" y="3830638"/>
          <p14:tracePt t="48761" x="6188075" y="3830638"/>
          <p14:tracePt t="48777" x="6242050" y="3830638"/>
          <p14:tracePt t="48794" x="6259513" y="3830638"/>
          <p14:tracePt t="48810" x="6276975" y="3830638"/>
          <p14:tracePt t="48827" x="6296025" y="3830638"/>
          <p14:tracePt t="48844" x="6313488" y="3830638"/>
          <p14:tracePt t="49015" x="6323013" y="3830638"/>
          <p14:tracePt t="49053" x="6323013" y="3822700"/>
          <p14:tracePt t="49178" x="6323013" y="3830638"/>
          <p14:tracePt t="49193" x="6323013" y="3840163"/>
          <p14:tracePt t="49201" x="6323013" y="3848100"/>
          <p14:tracePt t="49211" x="6313488" y="3857625"/>
          <p14:tracePt t="49228" x="6303963" y="3875088"/>
          <p14:tracePt t="49231" x="6296025" y="3884613"/>
          <p14:tracePt t="49244" x="6286500" y="3894138"/>
          <p14:tracePt t="49261" x="6269038" y="3929063"/>
          <p14:tracePt t="49277" x="6242050" y="3956050"/>
          <p14:tracePt t="49294" x="6180138" y="4017963"/>
          <p14:tracePt t="49311" x="6143625" y="4062413"/>
          <p14:tracePt t="49328" x="6099175" y="4081463"/>
          <p14:tracePt t="49344" x="6081713" y="4089400"/>
          <p14:tracePt t="49361" x="6072188" y="4089400"/>
          <p14:tracePt t="49401" x="6062663" y="4089400"/>
          <p14:tracePt t="49441" x="6054725" y="4081463"/>
          <p14:tracePt t="49455" x="6037263" y="4071938"/>
          <p14:tracePt t="49471" x="6027738" y="4062413"/>
          <p14:tracePt t="49487" x="6018213" y="4054475"/>
          <p14:tracePt t="49497" x="6010275" y="4044950"/>
          <p14:tracePt t="49511" x="6000750" y="4017963"/>
          <p14:tracePt t="49528" x="5973763" y="4000500"/>
          <p14:tracePt t="49544" x="5965825" y="3990975"/>
          <p14:tracePt t="49560" x="5946775" y="3973513"/>
          <p14:tracePt t="49577" x="5929313" y="3956050"/>
          <p14:tracePt t="49595" x="5911850" y="3938588"/>
          <p14:tracePt t="49611" x="5894388" y="3929063"/>
          <p14:tracePt t="49628" x="5884863" y="3919538"/>
          <p14:tracePt t="49644" x="5857875" y="3902075"/>
          <p14:tracePt t="49661" x="5840413" y="3884613"/>
          <p14:tracePt t="49678" x="5822950" y="3884613"/>
          <p14:tracePt t="49694" x="5813425" y="3875088"/>
          <p14:tracePt t="49711" x="5786438" y="3875088"/>
          <p14:tracePt t="49728" x="5732463" y="3857625"/>
          <p14:tracePt t="49744" x="5697538" y="3848100"/>
          <p14:tracePt t="49761" x="5653088" y="3830638"/>
          <p14:tracePt t="49777" x="5643563" y="3822700"/>
          <p14:tracePt t="49794" x="5616575" y="3803650"/>
          <p14:tracePt t="49810" x="5608638" y="3786188"/>
          <p14:tracePt t="49827" x="5599113" y="3776663"/>
          <p14:tracePt t="49844" x="5581650" y="3751263"/>
          <p14:tracePt t="49861" x="5562600" y="3724275"/>
          <p14:tracePt t="49877" x="5545138" y="3697288"/>
          <p14:tracePt t="49894" x="5537200" y="3652838"/>
          <p14:tracePt t="49911" x="5518150" y="3598863"/>
          <p14:tracePt t="49928" x="5500688" y="3536950"/>
          <p14:tracePt t="49944" x="5483225" y="3482975"/>
          <p14:tracePt t="49961" x="5473700" y="3429000"/>
          <p14:tracePt t="49978" x="5473700" y="3384550"/>
          <p14:tracePt t="49994" x="5473700" y="3340100"/>
          <p14:tracePt t="50011" x="5473700" y="3295650"/>
          <p14:tracePt t="50027" x="5491163" y="3268663"/>
          <p14:tracePt t="50044" x="5500688" y="3251200"/>
          <p14:tracePt t="50061" x="5510213" y="3232150"/>
          <p14:tracePt t="50078" x="5518150" y="3224213"/>
          <p14:tracePt t="50094" x="5527675" y="3205163"/>
          <p14:tracePt t="50111" x="5545138" y="3197225"/>
          <p14:tracePt t="50128" x="5554663" y="3179763"/>
          <p14:tracePt t="50144" x="5562600" y="3170238"/>
          <p14:tracePt t="50177" x="5572125" y="3160713"/>
          <p14:tracePt t="50194" x="5581650" y="3152775"/>
          <p14:tracePt t="50211" x="5589588" y="3143250"/>
          <p14:tracePt t="50228" x="5626100" y="3125788"/>
          <p14:tracePt t="50244" x="5670550" y="3108325"/>
          <p14:tracePt t="50261" x="5680075" y="3108325"/>
          <p14:tracePt t="50278" x="5697538" y="3108325"/>
          <p14:tracePt t="50294" x="5732463" y="3108325"/>
          <p14:tracePt t="50311" x="5776913" y="3108325"/>
          <p14:tracePt t="50328" x="5830888" y="3108325"/>
          <p14:tracePt t="50345" x="5894388" y="3108325"/>
          <p14:tracePt t="50361" x="5929313" y="3125788"/>
          <p14:tracePt t="50378" x="5938838" y="3133725"/>
          <p14:tracePt t="50394" x="5956300" y="3152775"/>
          <p14:tracePt t="50411" x="5991225" y="3187700"/>
          <p14:tracePt t="50428" x="6081713" y="3241675"/>
          <p14:tracePt t="50445" x="6161088" y="3276600"/>
          <p14:tracePt t="50461" x="6242050" y="3330575"/>
          <p14:tracePt t="50478" x="6276975" y="3348038"/>
          <p14:tracePt t="50495" x="6303963" y="3357563"/>
          <p14:tracePt t="50511" x="6313488" y="3367088"/>
          <p14:tracePt t="50528" x="6323013" y="3375025"/>
          <p14:tracePt t="50545" x="6323013" y="3384550"/>
          <p14:tracePt t="50561" x="6330950" y="3419475"/>
          <p14:tracePt t="50578" x="6340475" y="3482975"/>
          <p14:tracePt t="50594" x="6340475" y="3527425"/>
          <p14:tracePt t="50611" x="6330950" y="3571875"/>
          <p14:tracePt t="50628" x="6323013" y="3616325"/>
          <p14:tracePt t="50644" x="6303963" y="3660775"/>
          <p14:tracePt t="50661" x="6296025" y="3724275"/>
          <p14:tracePt t="50678" x="6296025" y="3759200"/>
          <p14:tracePt t="50695" x="6286500" y="3776663"/>
          <p14:tracePt t="50711" x="6286500" y="3786188"/>
          <p14:tracePt t="50728" x="6276975" y="3795713"/>
          <p14:tracePt t="50744" x="6269038" y="3803650"/>
          <p14:tracePt t="50748" x="6259513" y="3813175"/>
          <p14:tracePt t="50763" x="6251575" y="3822700"/>
          <p14:tracePt t="50778" x="6242050" y="3830638"/>
          <p14:tracePt t="50794" x="6232525" y="3848100"/>
          <p14:tracePt t="50811" x="6215063" y="3875088"/>
          <p14:tracePt t="50827" x="6197600" y="3902075"/>
          <p14:tracePt t="50844" x="6180138" y="3938588"/>
          <p14:tracePt t="50861" x="6170613" y="3973513"/>
          <p14:tracePt t="50878" x="6153150" y="4000500"/>
          <p14:tracePt t="50894" x="6143625" y="4010025"/>
          <p14:tracePt t="50993" x="6134100" y="4010025"/>
          <p14:tracePt t="51017" x="6126163" y="4010025"/>
          <p14:tracePt t="51034" x="6116638" y="4010025"/>
          <p14:tracePt t="51048" x="6108700" y="4010025"/>
          <p14:tracePt t="51064" x="6099175" y="4010025"/>
          <p14:tracePt t="51071" x="6089650" y="4010025"/>
          <p14:tracePt t="51087" x="6081713" y="4010025"/>
          <p14:tracePt t="51095" x="6072188" y="4010025"/>
          <p14:tracePt t="51111" x="6062663" y="4010025"/>
          <p14:tracePt t="51271" x="6054725" y="4010025"/>
          <p14:tracePt t="51303" x="6045200" y="4010025"/>
          <p14:tracePt t="51317" x="6037263" y="4000500"/>
          <p14:tracePt t="51357" x="6027738" y="4000500"/>
          <p14:tracePt t="51371" x="6018213" y="4000500"/>
          <p14:tracePt t="51380" x="6018213" y="3990975"/>
          <p14:tracePt t="51395" x="6000750" y="3983038"/>
          <p14:tracePt t="51411" x="5991225" y="3973513"/>
          <p14:tracePt t="51428" x="5973763" y="3965575"/>
          <p14:tracePt t="51445" x="5965825" y="3956050"/>
          <p14:tracePt t="51462" x="5956300" y="3946525"/>
          <p14:tracePt t="51478" x="5946775" y="3946525"/>
          <p14:tracePt t="51495" x="5938838" y="3946525"/>
          <p14:tracePt t="51512" x="5929313" y="3938588"/>
          <p14:tracePt t="51528" x="5929313" y="3929063"/>
          <p14:tracePt t="51545" x="5919788" y="3929063"/>
          <p14:tracePt t="51561" x="5911850" y="3911600"/>
          <p14:tracePt t="51578" x="5894388" y="3902075"/>
          <p14:tracePt t="51595" x="5884863" y="3894138"/>
          <p14:tracePt t="51611" x="5875338" y="3875088"/>
          <p14:tracePt t="51628" x="5857875" y="3867150"/>
          <p14:tracePt t="51644" x="5848350" y="3848100"/>
          <p14:tracePt t="51661" x="5848350" y="3840163"/>
          <p14:tracePt t="51698" x="5848350" y="3830638"/>
          <p14:tracePt t="51728" x="5848350" y="3822700"/>
          <p14:tracePt t="51743" x="5848350" y="3813175"/>
          <p14:tracePt t="51751" x="5848350" y="3803650"/>
          <p14:tracePt t="51761" x="5848350" y="3795713"/>
          <p14:tracePt t="51778" x="5848350" y="3786188"/>
          <p14:tracePt t="51794" x="5857875" y="3759200"/>
          <p14:tracePt t="51811" x="5867400" y="3751263"/>
          <p14:tracePt t="51827" x="5875338" y="3741738"/>
          <p14:tracePt t="51844" x="5884863" y="3724275"/>
          <p14:tracePt t="51861" x="5902325" y="3714750"/>
          <p14:tracePt t="51878" x="5911850" y="3714750"/>
          <p14:tracePt t="51895" x="5911850" y="3705225"/>
          <p14:tracePt t="51911" x="5919788" y="3697288"/>
          <p14:tracePt t="51929" x="5938838" y="3679825"/>
          <p14:tracePt t="51945" x="5946775" y="3670300"/>
          <p14:tracePt t="51978" x="5956300" y="3660775"/>
          <p14:tracePt t="51995" x="5973763" y="3652838"/>
          <p14:tracePt t="52012" x="5983288" y="3643313"/>
          <p14:tracePt t="52029" x="5991225" y="3633788"/>
          <p14:tracePt t="52045" x="6000750" y="3625850"/>
          <p14:tracePt t="52061" x="6018213" y="3608388"/>
          <p14:tracePt t="52078" x="6037263" y="3598863"/>
          <p14:tracePt t="52095" x="6054725" y="3589338"/>
          <p14:tracePt t="52112" x="6081713" y="3571875"/>
          <p14:tracePt t="52129" x="6134100" y="3554413"/>
          <p14:tracePt t="52145" x="6153150" y="3554413"/>
          <p14:tracePt t="52161" x="6180138" y="3536950"/>
          <p14:tracePt t="52178" x="6197600" y="3527425"/>
          <p14:tracePt t="52195" x="6205538" y="3517900"/>
          <p14:tracePt t="52228" x="6205538" y="3509963"/>
          <p14:tracePt t="52717" x="6205538" y="3500438"/>
          <p14:tracePt t="52725" x="6197600" y="3500438"/>
          <p14:tracePt t="52740" x="6197600" y="3490913"/>
          <p14:tracePt t="52756" x="6188075" y="3490913"/>
          <p14:tracePt t="52764" x="6188075" y="3482975"/>
          <p14:tracePt t="52779" x="6188075" y="3473450"/>
          <p14:tracePt t="52862" x="6188075" y="3465513"/>
          <p14:tracePt t="52897" x="6188075" y="3455988"/>
          <p14:tracePt t="52925" x="6188075" y="3446463"/>
          <p14:tracePt t="52949" x="6188075" y="3438525"/>
          <p14:tracePt t="53012" x="6188075" y="3429000"/>
          <p14:tracePt t="53180" x="6188075" y="3419475"/>
          <p14:tracePt t="53196" x="6188075" y="3411538"/>
          <p14:tracePt t="53210" x="6188075" y="3402013"/>
          <p14:tracePt t="53226" x="6180138" y="3394075"/>
          <p14:tracePt t="53250" x="6180138" y="3384550"/>
          <p14:tracePt t="53482" x="6180138" y="3375025"/>
          <p14:tracePt t="53488" x="6180138" y="3367088"/>
          <p14:tracePt t="53528" x="6180138" y="3357563"/>
          <p14:tracePt t="53659" x="6180138" y="3348038"/>
          <p14:tracePt t="53667" x="6180138" y="3330575"/>
          <p14:tracePt t="53678" x="6180138" y="3313113"/>
          <p14:tracePt t="53695" x="6180138" y="3295650"/>
          <p14:tracePt t="53713" x="6180138" y="3232150"/>
          <p14:tracePt t="53730" x="6180138" y="3187700"/>
          <p14:tracePt t="53745" x="6161088" y="3133725"/>
          <p14:tracePt t="53762" x="6153150" y="3081338"/>
          <p14:tracePt t="53779" x="6143625" y="3036888"/>
          <p14:tracePt t="53795" x="6143625" y="3000375"/>
          <p14:tracePt t="53812" x="6143625" y="2965450"/>
          <p14:tracePt t="53828" x="6161088" y="2894013"/>
          <p14:tracePt t="53845" x="6161088" y="2857500"/>
          <p14:tracePt t="53861" x="6161088" y="2822575"/>
          <p14:tracePt t="53878" x="6161088" y="2776538"/>
          <p14:tracePt t="53896" x="6161088" y="2741613"/>
          <p14:tracePt t="53912" x="6161088" y="2705100"/>
          <p14:tracePt t="53929" x="6161088" y="2670175"/>
          <p14:tracePt t="53945" x="6170613" y="2625725"/>
          <p14:tracePt t="53962" x="6180138" y="2608263"/>
          <p14:tracePt t="53979" x="6188075" y="2581275"/>
          <p14:tracePt t="53995" x="6197600" y="2554288"/>
          <p14:tracePt t="54012" x="6205538" y="2536825"/>
          <p14:tracePt t="54029" x="6215063" y="2509838"/>
          <p14:tracePt t="54045" x="6232525" y="2490788"/>
          <p14:tracePt t="54062" x="6242050" y="2465388"/>
          <p14:tracePt t="54079" x="6251575" y="2455863"/>
          <p14:tracePt t="54095" x="6251575" y="2446338"/>
          <p14:tracePt t="54112" x="6259513" y="2438400"/>
          <p14:tracePt t="54129" x="6259513" y="2428875"/>
          <p14:tracePt t="54145" x="6259513" y="2419350"/>
          <p14:tracePt t="54263" x="6259513" y="2411413"/>
          <p14:tracePt t="54363" x="6259513" y="2401888"/>
          <p14:tracePt t="54856" x="6259513" y="2411413"/>
          <p14:tracePt t="54864" x="6251575" y="2419350"/>
          <p14:tracePt t="54872" x="6251575" y="2428875"/>
          <p14:tracePt t="54882" x="6242050" y="2446338"/>
          <p14:tracePt t="54898" x="6232525" y="2465388"/>
          <p14:tracePt t="54912" x="6232525" y="2500313"/>
          <p14:tracePt t="54929" x="6215063" y="2544763"/>
          <p14:tracePt t="54945" x="6205538" y="2581275"/>
          <p14:tracePt t="54962" x="6188075" y="2625725"/>
          <p14:tracePt t="54979" x="6170613" y="2724150"/>
          <p14:tracePt t="54996" x="6143625" y="2795588"/>
          <p14:tracePt t="55013" x="6108700" y="2894013"/>
          <p14:tracePt t="55029" x="6045200" y="3036888"/>
          <p14:tracePt t="55045" x="6018213" y="3125788"/>
          <p14:tracePt t="55062" x="6000750" y="3197225"/>
          <p14:tracePt t="55079" x="5991225" y="3251200"/>
          <p14:tracePt t="55095" x="5973763" y="3295650"/>
          <p14:tracePt t="55113" x="5965825" y="3322638"/>
          <p14:tracePt t="55129" x="5965825" y="3340100"/>
          <p14:tracePt t="55162" x="5965825" y="3348038"/>
          <p14:tracePt t="55179" x="5965825" y="3357563"/>
          <p14:tracePt t="55196" x="5965825" y="3367088"/>
          <p14:tracePt t="55213" x="5965825" y="3375025"/>
          <p14:tracePt t="55229" x="5965825" y="3384550"/>
          <p14:tracePt t="55248" x="5965825" y="3394075"/>
          <p14:tracePt t="55262" x="5965825" y="3402013"/>
          <p14:tracePt t="55279" x="5965825" y="3411538"/>
          <p14:tracePt t="55296" x="5965825" y="3419475"/>
          <p14:tracePt t="55313" x="5965825" y="3429000"/>
          <p14:tracePt t="55329" x="5973763" y="3438525"/>
          <p14:tracePt t="55346" x="5983288" y="3455988"/>
          <p14:tracePt t="55362" x="5983288" y="3465513"/>
          <p14:tracePt t="55379" x="5991225" y="3482975"/>
          <p14:tracePt t="55396" x="6000750" y="3490913"/>
          <p14:tracePt t="55412" x="6010275" y="3527425"/>
          <p14:tracePt t="55429" x="6037263" y="3589338"/>
          <p14:tracePt t="55446" x="6045200" y="3660775"/>
          <p14:tracePt t="55462" x="6062663" y="3751263"/>
          <p14:tracePt t="55479" x="6081713" y="3840163"/>
          <p14:tracePt t="55496" x="6089650" y="3902075"/>
          <p14:tracePt t="55512" x="6108700" y="3983038"/>
          <p14:tracePt t="55529" x="6108700" y="4044950"/>
          <p14:tracePt t="55546" x="6116638" y="4108450"/>
          <p14:tracePt t="55562" x="6116638" y="4160838"/>
          <p14:tracePt t="55579" x="6116638" y="4205288"/>
          <p14:tracePt t="55596" x="6116638" y="4259263"/>
          <p14:tracePt t="55612" x="6108700" y="4322763"/>
          <p14:tracePt t="55629" x="6089650" y="4411663"/>
          <p14:tracePt t="55646" x="6072188" y="4510088"/>
          <p14:tracePt t="55662" x="6045200" y="4633913"/>
          <p14:tracePt t="55679" x="6037263" y="4714875"/>
          <p14:tracePt t="55696" x="6027738" y="4759325"/>
          <p14:tracePt t="55712" x="6018213" y="4795838"/>
          <p14:tracePt t="55728" x="6010275" y="4822825"/>
          <p14:tracePt t="55746" x="6010275" y="4840288"/>
          <p14:tracePt t="55762" x="6010275" y="4848225"/>
          <p14:tracePt t="55779" x="6000750" y="4857750"/>
          <p14:tracePt t="55796" x="6000750" y="4867275"/>
          <p14:tracePt t="55812" x="6000750" y="4875213"/>
          <p14:tracePt t="55829" x="6000750" y="4884738"/>
          <p14:tracePt t="55845" x="6000750" y="4902200"/>
          <p14:tracePt t="55862" x="6000750" y="4929188"/>
          <p14:tracePt t="55878" x="6000750" y="4973638"/>
          <p14:tracePt t="55896" x="6000750" y="5000625"/>
          <p14:tracePt t="55912" x="6000750" y="5045075"/>
          <p14:tracePt t="55929" x="6000750" y="5081588"/>
          <p14:tracePt t="55946" x="6000750" y="5126038"/>
          <p14:tracePt t="55962" x="6000750" y="5143500"/>
          <p14:tracePt t="55979" x="6000750" y="5197475"/>
          <p14:tracePt t="55996" x="6000750" y="5224463"/>
          <p14:tracePt t="56013" x="6000750" y="5241925"/>
          <p14:tracePt t="56029" x="6010275" y="5259388"/>
          <p14:tracePt t="56046" x="6010275" y="5268913"/>
          <p14:tracePt t="56125" x="6018213" y="5268913"/>
          <p14:tracePt t="56134" x="6018213" y="5276850"/>
          <p14:tracePt t="56146" x="6027738" y="5276850"/>
          <p14:tracePt t="56162" x="6037263" y="5276850"/>
          <p14:tracePt t="56180" x="6045200" y="5276850"/>
          <p14:tracePt t="56197" x="6054725" y="5286375"/>
          <p14:tracePt t="56212" x="6062663" y="5295900"/>
          <p14:tracePt t="56229" x="6072188" y="5295900"/>
          <p14:tracePt t="56246" x="6081713" y="5303838"/>
          <p14:tracePt t="56263" x="6099175" y="5303838"/>
          <p14:tracePt t="56279" x="6116638" y="5313363"/>
          <p14:tracePt t="56296" x="6134100" y="5313363"/>
          <p14:tracePt t="56312" x="6134100" y="5322888"/>
          <p14:tracePt t="56381" x="6143625" y="5330825"/>
          <p14:tracePt t="56449" x="6153150" y="5340350"/>
          <p14:tracePt t="56527" x="6153150" y="5348288"/>
          <p14:tracePt t="56543" x="6161088" y="5348288"/>
          <p14:tracePt t="56552" x="6161088" y="5357813"/>
          <p14:tracePt t="56566" x="6170613" y="5367338"/>
          <p14:tracePt t="56621" x="6170613" y="5375275"/>
          <p14:tracePt t="56636" x="6180138" y="5375275"/>
          <p14:tracePt t="56643" x="6180138" y="5384800"/>
          <p14:tracePt t="56652" x="6188075" y="5384800"/>
          <p14:tracePt t="56730" x="6197600" y="5384800"/>
          <p14:tracePt t="56783" x="6205538" y="5384800"/>
          <p14:tracePt t="56846" x="6215063" y="5384800"/>
          <p14:tracePt t="56858" x="6224588" y="5384800"/>
          <p14:tracePt t="56890" x="6232525" y="5384800"/>
          <p14:tracePt t="56900" x="6242050" y="5384800"/>
          <p14:tracePt t="56915" x="6251575" y="5384800"/>
          <p14:tracePt t="56930" x="6259513" y="5394325"/>
          <p14:tracePt t="56937" x="6259513" y="5402263"/>
          <p14:tracePt t="56946" x="6269038" y="5402263"/>
          <p14:tracePt t="56962" x="6276975" y="5411788"/>
          <p14:tracePt t="58206" x="6286500" y="5411788"/>
          <p14:tracePt t="58215" x="6286500" y="5402263"/>
          <p14:tracePt t="58222" x="6296025" y="5394325"/>
          <p14:tracePt t="58235" x="6303963" y="5384800"/>
          <p14:tracePt t="58246" x="6313488" y="5384800"/>
          <p14:tracePt t="58267" x="6313488" y="5375275"/>
          <p14:tracePt t="58314" x="6323013" y="5375275"/>
          <p14:tracePt t="58330" x="6323013" y="5367338"/>
          <p14:tracePt t="58338" x="6330950" y="5357813"/>
          <p14:tracePt t="58777" x="6330950" y="5348288"/>
          <p14:tracePt t="58786" x="6340475" y="5348288"/>
          <p14:tracePt t="58796" x="6340475" y="5340350"/>
          <p14:tracePt t="58813" x="6375400" y="5303838"/>
          <p14:tracePt t="58829" x="6402388" y="5259388"/>
          <p14:tracePt t="58846" x="6438900" y="5232400"/>
          <p14:tracePt t="58862" x="6465888" y="5187950"/>
          <p14:tracePt t="58879" x="6473825" y="5180013"/>
          <p14:tracePt t="59009" x="6473825" y="5170488"/>
          <p14:tracePt t="59133" x="6473825" y="5160963"/>
          <p14:tracePt t="59164" x="6473825" y="5153025"/>
          <p14:tracePt t="59265" x="6473825" y="5143500"/>
          <p14:tracePt t="59287" x="6465888" y="5133975"/>
          <p14:tracePt t="59373" x="6465888" y="5126038"/>
          <p14:tracePt t="59403" x="6465888" y="5116513"/>
          <p14:tracePt t="59751" x="6465888" y="5108575"/>
          <p14:tracePt t="59775" x="6465888" y="5099050"/>
          <p14:tracePt t="59782" x="6465888" y="5089525"/>
          <p14:tracePt t="59805" x="6465888" y="5081588"/>
          <p14:tracePt t="59850" x="6465888" y="5072063"/>
          <p14:tracePt t="59959" x="6465888" y="5062538"/>
          <p14:tracePt t="59985" x="6473825" y="5054600"/>
          <p14:tracePt t="60000" x="6473825" y="5045075"/>
          <p14:tracePt t="60130" x="6473825" y="5037138"/>
          <p14:tracePt t="60223" x="6483350" y="5027613"/>
          <p14:tracePt t="60245" x="6491288" y="5018088"/>
          <p14:tracePt t="60253" x="6491288" y="5010150"/>
          <p14:tracePt t="60269" x="6491288" y="5000625"/>
          <p14:tracePt t="60280" x="6500813" y="5000625"/>
          <p14:tracePt t="60297" x="6510338" y="4991100"/>
          <p14:tracePt t="60313" x="6518275" y="4973638"/>
          <p14:tracePt t="60330" x="6518275" y="4965700"/>
          <p14:tracePt t="60540" x="6527800" y="4965700"/>
          <p14:tracePt t="60580" x="6537325" y="4965700"/>
          <p14:tracePt t="60825" x="6527800" y="4965700"/>
          <p14:tracePt t="61215" x="6518275" y="4965700"/>
          <p14:tracePt t="61314" x="6518275" y="4956175"/>
          <p14:tracePt t="61939" x="6527800" y="4956175"/>
          <p14:tracePt t="61955" x="6537325" y="4946650"/>
          <p14:tracePt t="62009" x="6545263" y="4938713"/>
          <p14:tracePt t="62056" x="6554788" y="4938713"/>
          <p14:tracePt t="62118" x="6554788" y="4929188"/>
          <p14:tracePt t="62125" x="6562725" y="4929188"/>
          <p14:tracePt t="62317" x="6554788" y="4929188"/>
          <p14:tracePt t="62425" x="6545263" y="4929188"/>
          <p14:tracePt t="62511" x="6537325" y="4929188"/>
          <p14:tracePt t="62541" x="6527800" y="4929188"/>
          <p14:tracePt t="62643" x="6518275" y="4929188"/>
          <p14:tracePt t="62666" x="6510338" y="4929188"/>
          <p14:tracePt t="62682" x="6500813" y="4929188"/>
          <p14:tracePt t="62937" x="6491288" y="4929188"/>
          <p14:tracePt t="63199" x="6483350" y="4929188"/>
          <p14:tracePt t="63283" x="6473825" y="4929188"/>
          <p14:tracePt t="63292" x="6473825" y="4938713"/>
          <p14:tracePt t="63300" x="6465888" y="4946650"/>
          <p14:tracePt t="63316" x="6456363" y="4946650"/>
          <p14:tracePt t="63333" x="6446838" y="4956175"/>
          <p14:tracePt t="63400" x="6438900" y="4965700"/>
          <p14:tracePt t="63408" x="6429375" y="4965700"/>
          <p14:tracePt t="63416" x="6419850" y="4973638"/>
          <p14:tracePt t="63431" x="6419850" y="4983163"/>
          <p14:tracePt t="63447" x="6375400" y="5010150"/>
          <p14:tracePt t="63464" x="6340475" y="5027613"/>
          <p14:tracePt t="63481" x="6303963" y="5062538"/>
          <p14:tracePt t="63498" x="6259513" y="5099050"/>
          <p14:tracePt t="63515" x="6215063" y="5126038"/>
          <p14:tracePt t="63531" x="6197600" y="5126038"/>
          <p14:tracePt t="63547" x="6180138" y="5143500"/>
          <p14:tracePt t="63564" x="6161088" y="5160963"/>
          <p14:tracePt t="63581" x="6153150" y="5170488"/>
          <p14:tracePt t="63598" x="6143625" y="5180013"/>
          <p14:tracePt t="63614" x="6116638" y="5197475"/>
          <p14:tracePt t="63631" x="6072188" y="5224463"/>
          <p14:tracePt t="63647" x="6045200" y="5232400"/>
          <p14:tracePt t="63664" x="6018213" y="5241925"/>
          <p14:tracePt t="63680" x="6000750" y="5241925"/>
          <p14:tracePt t="63698" x="5991225" y="5251450"/>
          <p14:tracePt t="63714" x="5983288" y="5259388"/>
          <p14:tracePt t="63731" x="5973763" y="5259388"/>
          <p14:tracePt t="63747" x="5956300" y="5268913"/>
          <p14:tracePt t="63764" x="5938838" y="5268913"/>
          <p14:tracePt t="63781" x="5929313" y="5268913"/>
          <p14:tracePt t="63798" x="5911850" y="5268913"/>
          <p14:tracePt t="63814" x="5902325" y="5268913"/>
          <p14:tracePt t="63831" x="5894388" y="5268913"/>
          <p14:tracePt t="63847" x="5884863" y="5268913"/>
          <p14:tracePt t="63864" x="5867400" y="5259388"/>
          <p14:tracePt t="63880" x="5857875" y="5259388"/>
          <p14:tracePt t="63897" x="5830888" y="5251450"/>
          <p14:tracePt t="63914" x="5813425" y="5251450"/>
          <p14:tracePt t="63931" x="5803900" y="5251450"/>
          <p14:tracePt t="63947" x="5795963" y="5251450"/>
          <p14:tracePt t="63964" x="5786438" y="5241925"/>
          <p14:tracePt t="64173" x="5786438" y="5251450"/>
          <p14:tracePt t="64189" x="5786438" y="5259388"/>
          <p14:tracePt t="64212" x="5786438" y="5268913"/>
          <p14:tracePt t="64228" x="5786438" y="5276850"/>
          <p14:tracePt t="64251" x="5786438" y="5286375"/>
          <p14:tracePt t="64266" x="5786438" y="5295900"/>
          <p14:tracePt t="64273" x="5795963" y="5303838"/>
          <p14:tracePt t="64284" x="5795963" y="5313363"/>
          <p14:tracePt t="64298" x="5795963" y="5348288"/>
          <p14:tracePt t="64314" x="5795963" y="5375275"/>
          <p14:tracePt t="64331" x="5795963" y="5411788"/>
          <p14:tracePt t="64348" x="5795963" y="5456238"/>
          <p14:tracePt t="64364" x="5795963" y="5491163"/>
          <p14:tracePt t="64381" x="5795963" y="5527675"/>
          <p14:tracePt t="64398" x="5786438" y="5599113"/>
          <p14:tracePt t="64415" x="5786438" y="5634038"/>
          <p14:tracePt t="64431" x="5786438" y="5670550"/>
          <p14:tracePt t="64447" x="5786438" y="5705475"/>
          <p14:tracePt t="64464" x="5776913" y="5751513"/>
          <p14:tracePt t="64481" x="5776913" y="5786438"/>
          <p14:tracePt t="64498" x="5776913" y="5830888"/>
          <p14:tracePt t="64514" x="5776913" y="5840413"/>
          <p14:tracePt t="64531" x="5776913" y="5857875"/>
          <p14:tracePt t="64548" x="5776913" y="5884863"/>
          <p14:tracePt t="64564" x="5768975" y="5919788"/>
          <p14:tracePt t="64581" x="5768975" y="5946775"/>
          <p14:tracePt t="64598" x="5759450" y="5983288"/>
          <p14:tracePt t="64614" x="5759450" y="6000750"/>
          <p14:tracePt t="64631" x="5759450" y="6010275"/>
          <p14:tracePt t="64648" x="5759450" y="6018213"/>
          <p14:tracePt t="64664" x="5759450" y="6027738"/>
          <p14:tracePt t="64681" x="5759450" y="6037263"/>
          <p14:tracePt t="64830" x="5759450" y="6027738"/>
          <p14:tracePt t="64838" x="5759450" y="6018213"/>
          <p14:tracePt t="64852" x="5768975" y="6018213"/>
          <p14:tracePt t="64869" x="5768975" y="6010275"/>
          <p14:tracePt t="64883" x="5776913" y="6010275"/>
          <p14:tracePt t="64897" x="5786438" y="6010275"/>
          <p14:tracePt t="64914" x="5786438" y="6000750"/>
          <p14:tracePt t="64931" x="5795963" y="6000750"/>
          <p14:tracePt t="64948" x="5803900" y="5991225"/>
          <p14:tracePt t="64964" x="5813425" y="5983288"/>
          <p14:tracePt t="64981" x="5822950" y="5983288"/>
          <p14:tracePt t="64998" x="5830888" y="5983288"/>
          <p14:tracePt t="65193" x="5830888" y="5973763"/>
          <p14:tracePt t="65255" x="5830888" y="5965825"/>
          <p14:tracePt t="65271" x="5830888" y="5956300"/>
          <p14:tracePt t="65279" x="5830888" y="5946775"/>
          <p14:tracePt t="65285" x="5840413" y="5929313"/>
          <p14:tracePt t="65298" x="5848350" y="5911850"/>
          <p14:tracePt t="65315" x="5867400" y="5875338"/>
          <p14:tracePt t="65331" x="5894388" y="5813425"/>
          <p14:tracePt t="65348" x="5956300" y="5705475"/>
          <p14:tracePt t="65364" x="6010275" y="5634038"/>
          <p14:tracePt t="65381" x="6054725" y="5554663"/>
          <p14:tracePt t="65398" x="6081713" y="5491163"/>
          <p14:tracePt t="65415" x="6099175" y="5411788"/>
          <p14:tracePt t="65431" x="6134100" y="5348288"/>
          <p14:tracePt t="65448" x="6180138" y="5251450"/>
          <p14:tracePt t="65464" x="6224588" y="5160963"/>
          <p14:tracePt t="65481" x="6251575" y="5054600"/>
          <p14:tracePt t="65498" x="6313488" y="4919663"/>
          <p14:tracePt t="65515" x="6367463" y="4776788"/>
          <p14:tracePt t="65531" x="6419850" y="4652963"/>
          <p14:tracePt t="65549" x="6465888" y="4438650"/>
          <p14:tracePt t="65565" x="6465888" y="4313238"/>
          <p14:tracePt t="65581" x="6465888" y="4179888"/>
          <p14:tracePt t="65598" x="6446838" y="4054475"/>
          <p14:tracePt t="65615" x="6438900" y="3956050"/>
          <p14:tracePt t="65632" x="6438900" y="3867150"/>
          <p14:tracePt t="65649" x="6473825" y="3705225"/>
          <p14:tracePt t="65666" x="6491288" y="3562350"/>
          <p14:tracePt t="65681" x="6491288" y="3465513"/>
          <p14:tracePt t="65698" x="6483350" y="3394075"/>
          <p14:tracePt t="65715" x="6483350" y="3330575"/>
          <p14:tracePt t="65732" x="6483350" y="3232150"/>
          <p14:tracePt t="65749" x="6483350" y="3125788"/>
          <p14:tracePt t="65765" x="6483350" y="3071813"/>
          <p14:tracePt t="65781" x="6483350" y="3027363"/>
          <p14:tracePt t="65798" x="6483350" y="2990850"/>
          <p14:tracePt t="65815" x="6483350" y="2982913"/>
          <p14:tracePt t="65831" x="6473825" y="2973388"/>
          <p14:tracePt t="65848" x="6465888" y="2965450"/>
          <p14:tracePt t="65864" x="6429375" y="2946400"/>
          <p14:tracePt t="65881" x="6384925" y="2919413"/>
          <p14:tracePt t="65898" x="6357938" y="2901950"/>
          <p14:tracePt t="65915" x="6323013" y="2867025"/>
          <p14:tracePt t="65931" x="6303963" y="2830513"/>
          <p14:tracePt t="65948" x="6286500" y="2803525"/>
          <p14:tracePt t="65965" x="6276975" y="2768600"/>
          <p14:tracePt t="65981" x="6269038" y="2714625"/>
          <p14:tracePt t="65998" x="6259513" y="2652713"/>
          <p14:tracePt t="66015" x="6251575" y="2598738"/>
          <p14:tracePt t="66031" x="6232525" y="2544763"/>
          <p14:tracePt t="66049" x="6232525" y="2482850"/>
          <p14:tracePt t="66065" x="6232525" y="2455863"/>
          <p14:tracePt t="66082" x="6215063" y="2411413"/>
          <p14:tracePt t="66098" x="6215063" y="2374900"/>
          <p14:tracePt t="66115" x="6215063" y="2347913"/>
          <p14:tracePt t="66131" x="6215063" y="2322513"/>
          <p14:tracePt t="66148" x="6215063" y="2303463"/>
          <p14:tracePt t="66165" x="6215063" y="2295525"/>
          <p14:tracePt t="66181" x="6215063" y="2286000"/>
          <p14:tracePt t="66252" x="6215063" y="2276475"/>
          <p14:tracePt t="66268" x="6215063" y="2268538"/>
          <p14:tracePt t="66275" x="6205538" y="2268538"/>
          <p14:tracePt t="66291" x="6197600" y="2259013"/>
          <p14:tracePt t="66307" x="6188075" y="2259013"/>
          <p14:tracePt t="66315" x="6188075" y="2251075"/>
          <p14:tracePt t="66338" x="6188075" y="2241550"/>
          <p14:tracePt t="66353" x="6188075" y="2232025"/>
          <p14:tracePt t="66365" x="6180138" y="2232025"/>
          <p14:tracePt t="66384" x="6170613" y="2232025"/>
          <p14:tracePt t="66401" x="6161088" y="2232025"/>
          <p14:tracePt t="66417" x="6153150" y="2232025"/>
          <p14:tracePt t="66431" x="6143625" y="2232025"/>
          <p14:tracePt t="66448" x="6126163" y="2232025"/>
          <p14:tracePt t="66465" x="6099175" y="2241550"/>
          <p14:tracePt t="66482" x="6062663" y="2241550"/>
          <p14:tracePt t="66499" x="6010275" y="2259013"/>
          <p14:tracePt t="66516" x="5965825" y="2268538"/>
          <p14:tracePt t="66531" x="5938838" y="2276475"/>
          <p14:tracePt t="66548" x="5902325" y="2286000"/>
          <p14:tracePt t="66565" x="5884863" y="2286000"/>
          <p14:tracePt t="66581" x="5848350" y="2303463"/>
          <p14:tracePt t="66599" x="5795963" y="2312988"/>
          <p14:tracePt t="66615" x="5768975" y="2312988"/>
          <p14:tracePt t="66631" x="5741988" y="2322513"/>
          <p14:tracePt t="66648" x="5724525" y="2330450"/>
          <p14:tracePt t="66707" x="5715000" y="2330450"/>
          <p14:tracePt t="66732" x="5705475" y="2330450"/>
          <p14:tracePt t="66748" x="5697538" y="2330450"/>
          <p14:tracePt t="67249" x="5705475" y="2330450"/>
          <p14:tracePt t="67535" x="5715000" y="2330450"/>
          <p14:tracePt t="67713" x="5724525" y="2322513"/>
          <p14:tracePt t="67737" x="5724525" y="2312988"/>
          <p14:tracePt t="67743" x="5732463" y="2312988"/>
          <p14:tracePt t="67797" x="5741988" y="2312988"/>
          <p14:tracePt t="67946" x="5751513" y="2312988"/>
          <p14:tracePt t="68021" x="5751513" y="2303463"/>
          <p14:tracePt t="68145" x="5759450" y="2303463"/>
          <p14:tracePt t="68161" x="5759450" y="2295525"/>
          <p14:tracePt t="68170" x="5768975" y="2295525"/>
          <p14:tracePt t="68182" x="5776913" y="2286000"/>
          <p14:tracePt t="68199" x="5786438" y="2276475"/>
          <p14:tracePt t="68215" x="5795963" y="2268538"/>
          <p14:tracePt t="68232" x="5803900" y="2259013"/>
          <p14:tracePt t="68249" x="5813425" y="2259013"/>
          <p14:tracePt t="68265" x="5822950" y="2241550"/>
          <p14:tracePt t="68282" x="5830888" y="2232025"/>
          <p14:tracePt t="68299" x="5857875" y="2224088"/>
          <p14:tracePt t="68315" x="5884863" y="2205038"/>
          <p14:tracePt t="68332" x="5894388" y="2197100"/>
          <p14:tracePt t="68348" x="5911850" y="2197100"/>
          <p14:tracePt t="68365" x="5919788" y="2187575"/>
          <p14:tracePt t="68382" x="5938838" y="2179638"/>
          <p14:tracePt t="68399" x="5946775" y="2179638"/>
          <p14:tracePt t="68415" x="5956300" y="2170113"/>
          <p14:tracePt t="68532" x="5946775" y="2179638"/>
          <p14:tracePt t="68538" x="5938838" y="2179638"/>
          <p14:tracePt t="68548" x="5929313" y="2197100"/>
          <p14:tracePt t="68564" x="5902325" y="2232025"/>
          <p14:tracePt t="68581" x="5875338" y="2268538"/>
          <p14:tracePt t="68598" x="5830888" y="2339975"/>
          <p14:tracePt t="68615" x="5786438" y="2419350"/>
          <p14:tracePt t="68631" x="5741988" y="2473325"/>
          <p14:tracePt t="68648" x="5715000" y="2554288"/>
          <p14:tracePt t="68665" x="5705475" y="2598738"/>
          <p14:tracePt t="68682" x="5705475" y="2643188"/>
          <p14:tracePt t="68699" x="5697538" y="2697163"/>
          <p14:tracePt t="68715" x="5697538" y="2786063"/>
          <p14:tracePt t="68732" x="5697538" y="2874963"/>
          <p14:tracePt t="68749" x="5697538" y="2919413"/>
          <p14:tracePt t="68752" x="5697538" y="2973388"/>
          <p14:tracePt t="68765" x="5697538" y="3062288"/>
          <p14:tracePt t="68782" x="5697538" y="3179763"/>
          <p14:tracePt t="68799" x="5697538" y="3295650"/>
          <p14:tracePt t="68815" x="5705475" y="3394075"/>
          <p14:tracePt t="68833" x="5705475" y="3536950"/>
          <p14:tracePt t="68848" x="5705475" y="3589338"/>
          <p14:tracePt t="68865" x="5705475" y="3714750"/>
          <p14:tracePt t="68881" x="5705475" y="3786188"/>
          <p14:tracePt t="68898" x="5705475" y="3840163"/>
          <p14:tracePt t="68915" x="5724525" y="3894138"/>
          <p14:tracePt t="68931" x="5741988" y="3983038"/>
          <p14:tracePt t="68948" x="5751513" y="4054475"/>
          <p14:tracePt t="68965" x="5786438" y="4214813"/>
          <p14:tracePt t="68981" x="5813425" y="4330700"/>
          <p14:tracePt t="68998" x="5867400" y="4438650"/>
          <p14:tracePt t="69015" x="5929313" y="4518025"/>
          <p14:tracePt t="69032" x="5991225" y="4589463"/>
          <p14:tracePt t="69048" x="6045200" y="4660900"/>
          <p14:tracePt t="69065" x="6134100" y="4724400"/>
          <p14:tracePt t="69082" x="6180138" y="4759325"/>
          <p14:tracePt t="69099" x="6232525" y="4803775"/>
          <p14:tracePt t="69115" x="6286500" y="4848225"/>
          <p14:tracePt t="69132" x="6348413" y="4894263"/>
          <p14:tracePt t="69148" x="6438900" y="4938713"/>
          <p14:tracePt t="69165" x="6572250" y="5000625"/>
          <p14:tracePt t="69182" x="6670675" y="5037138"/>
          <p14:tracePt t="69199" x="6715125" y="5062538"/>
          <p14:tracePt t="69215" x="6759575" y="5072063"/>
          <p14:tracePt t="69232" x="6786563" y="5081588"/>
          <p14:tracePt t="69248" x="6813550" y="5099050"/>
          <p14:tracePt t="69251" x="6823075" y="5099050"/>
          <p14:tracePt t="69265" x="6831013" y="5108575"/>
          <p14:tracePt t="69281" x="6867525" y="5126038"/>
          <p14:tracePt t="69298" x="6884988" y="5133975"/>
          <p14:tracePt t="69315" x="6911975" y="5143500"/>
          <p14:tracePt t="69331" x="6929438" y="5143500"/>
          <p14:tracePt t="69348" x="6946900" y="5153025"/>
          <p14:tracePt t="69365" x="6983413" y="5160963"/>
          <p14:tracePt t="69381" x="7018338" y="5160963"/>
          <p14:tracePt t="69398" x="7116763" y="5153025"/>
          <p14:tracePt t="69415" x="7232650" y="5126038"/>
          <p14:tracePt t="69431" x="7331075" y="5099050"/>
          <p14:tracePt t="69449" x="7412038" y="5081588"/>
          <p14:tracePt t="69465" x="7466013" y="5054600"/>
          <p14:tracePt t="69482" x="7483475" y="5045075"/>
          <p14:tracePt t="69499" x="7483475" y="5027613"/>
          <p14:tracePt t="69515" x="7483475" y="5010150"/>
          <p14:tracePt t="69532" x="7500938" y="4973638"/>
          <p14:tracePt t="69549" x="7510463" y="4929188"/>
          <p14:tracePt t="69565" x="7527925" y="4902200"/>
          <p14:tracePt t="69583" x="7537450" y="4867275"/>
          <p14:tracePt t="69600" x="7537450" y="4857750"/>
          <p14:tracePt t="69616" x="7545388" y="4848225"/>
          <p14:tracePt t="69632" x="7545388" y="4840288"/>
          <p14:tracePt t="69649" x="7554913" y="4830763"/>
          <p14:tracePt t="69665" x="7554913" y="4822825"/>
          <p14:tracePt t="69683" x="7562850" y="4803775"/>
          <p14:tracePt t="69699" x="7572375" y="4795838"/>
          <p14:tracePt t="69868" x="7581900" y="4786313"/>
          <p14:tracePt t="69884" x="7589838" y="4786313"/>
          <p14:tracePt t="69915" x="7589838" y="4776788"/>
          <p14:tracePt t="70086" x="7589838" y="4768850"/>
          <p14:tracePt t="70171" x="7589838" y="4759325"/>
          <p14:tracePt t="70303" x="7599363" y="4759325"/>
          <p14:tracePt t="70309" x="7599363" y="4751388"/>
          <p14:tracePt t="70386" x="7599363" y="4741863"/>
          <p14:tracePt t="70478" x="7599363" y="47323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59618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مشکلات فشار خون بالا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484784"/>
            <a:ext cx="8496944" cy="5112568"/>
          </a:xfrm>
        </p:spPr>
        <p:txBody>
          <a:bodyPr>
            <a:noAutofit/>
          </a:bodyPr>
          <a:lstStyle/>
          <a:p>
            <a:pPr algn="just" rtl="1">
              <a:lnSpc>
                <a:spcPct val="120000"/>
              </a:lnSpc>
              <a:buNone/>
            </a:pPr>
            <a:r>
              <a:rPr lang="fa-IR" sz="2400" dirty="0">
                <a:cs typeface="B Yagut" panose="00000400000000000000" pitchFamily="2" charset="-78"/>
              </a:rPr>
              <a:t>  - فشارخون بالا يكي از مهم ترين مشكلات سلامت عمومي به شمارمی آيد .</a:t>
            </a:r>
          </a:p>
          <a:p>
            <a:pPr algn="just" rtl="1">
              <a:lnSpc>
                <a:spcPct val="120000"/>
              </a:lnSpc>
              <a:buNone/>
            </a:pPr>
            <a:r>
              <a:rPr lang="fa-IR" sz="2400" dirty="0">
                <a:cs typeface="B Yagut" panose="00000400000000000000" pitchFamily="2" charset="-78"/>
              </a:rPr>
              <a:t>  - سازمان جهاني بهداشت برآورد كرده است كه در آينده فشارخون بالا سبب يك مرگ از هر 8 مرگ و در نهايت سومين عامل مرگ در دنيا خواهد شد .</a:t>
            </a:r>
          </a:p>
          <a:p>
            <a:pPr algn="just" rtl="1">
              <a:lnSpc>
                <a:spcPct val="120000"/>
              </a:lnSpc>
              <a:buNone/>
            </a:pPr>
            <a:r>
              <a:rPr lang="fa-IR" sz="2400" dirty="0">
                <a:cs typeface="B Yagut" panose="00000400000000000000" pitchFamily="2" charset="-78"/>
              </a:rPr>
              <a:t>   - عوارض فشارخون بالا در حال افزايش است . هرچه ميزان فشارخون بيشتر باشد احتمال بروزسكته قلبي ، نارسايي قلبي ، سكته مغزي و بيماري كليوي بيشتر است .</a:t>
            </a:r>
          </a:p>
          <a:p>
            <a:pPr algn="just" rtl="1">
              <a:lnSpc>
                <a:spcPct val="120000"/>
              </a:lnSpc>
              <a:buNone/>
            </a:pPr>
            <a:r>
              <a:rPr lang="fa-IR" sz="2400" dirty="0">
                <a:cs typeface="B Yagut" panose="00000400000000000000" pitchFamily="2" charset="-78"/>
              </a:rPr>
              <a:t> - با افزايش سن، احتمال بروز فشارخون بالا بيشتر مي شود و در افراد بالاي 60 سال شيوع فشارخون بالا به 50 % مي رسد يعني از هر 2 نفر يك نفر مبتلا به فشارخون بالاست.</a:t>
            </a:r>
            <a:r>
              <a:rPr lang="fa-IR" sz="2400" spc="-70" dirty="0">
                <a:cs typeface="B Mitra" pitchFamily="2" charset="-78"/>
              </a:rPr>
              <a:t> </a:t>
            </a:r>
          </a:p>
          <a:p>
            <a:pPr algn="just" rtl="1">
              <a:lnSpc>
                <a:spcPct val="120000"/>
              </a:lnSpc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algn="just" rtl="1">
              <a:lnSpc>
                <a:spcPct val="120000"/>
              </a:lnSpc>
              <a:buNone/>
            </a:pP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71"/>
    </mc:Choice>
    <mc:Fallback xmlns="">
      <p:transition spd="slow" advTm="129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a-IR" sz="4000" b="1" dirty="0">
                <a:latin typeface="+mn-lt"/>
                <a:ea typeface="+mn-ea"/>
                <a:cs typeface="B Yagut" panose="00000400000000000000" pitchFamily="2" charset="-78"/>
              </a:rPr>
              <a:t>ادامه مشکلات :   </a:t>
            </a:r>
            <a:endParaRPr lang="en-US" sz="4000" b="1" dirty="0"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135560" y="1844824"/>
            <a:ext cx="8085584" cy="4752528"/>
          </a:xfrm>
        </p:spPr>
        <p:txBody>
          <a:bodyPr>
            <a:noAutofit/>
          </a:bodyPr>
          <a:lstStyle/>
          <a:p>
            <a:pPr algn="just" rtl="1"/>
            <a:r>
              <a:rPr lang="fa-IR" sz="2400" spc="-70" dirty="0">
                <a:cs typeface="B Yagut" panose="00000400000000000000" pitchFamily="2" charset="-78"/>
              </a:rPr>
              <a:t>سالانه 7  ميليون نفر در نتيجه فشارخون بالا فوت می کنند.</a:t>
            </a:r>
          </a:p>
          <a:p>
            <a:pPr marL="0" indent="0" algn="just" rtl="1">
              <a:buNone/>
            </a:pPr>
            <a:endParaRPr lang="fa-IR" sz="2400" spc="-70" dirty="0">
              <a:cs typeface="B Yagut" panose="00000400000000000000" pitchFamily="2" charset="-78"/>
            </a:endParaRPr>
          </a:p>
          <a:p>
            <a:pPr algn="just" rtl="1"/>
            <a:r>
              <a:rPr lang="fa-IR" sz="2400" spc="-70" dirty="0">
                <a:cs typeface="B Yagut" panose="00000400000000000000" pitchFamily="2" charset="-78"/>
              </a:rPr>
              <a:t>51% سکته های مغزی و 45% سکته های قلبی در اثر فشار خون بالا اتفاق می افتد.</a:t>
            </a:r>
          </a:p>
          <a:p>
            <a:pPr marL="0" indent="0" algn="just" rtl="1">
              <a:buNone/>
            </a:pPr>
            <a:endParaRPr lang="fa-IR" sz="2400" spc="-70" dirty="0">
              <a:cs typeface="B Yagut" panose="00000400000000000000" pitchFamily="2" charset="-78"/>
            </a:endParaRPr>
          </a:p>
          <a:p>
            <a:pPr algn="just" rtl="1"/>
            <a:r>
              <a:rPr lang="fa-IR" sz="2400" spc="-70" dirty="0">
                <a:cs typeface="B Yagut" panose="00000400000000000000" pitchFamily="2" charset="-78"/>
              </a:rPr>
              <a:t>کنترل فشار خون در فرد مبتلا باعث کاهش 35 تا 40 % سکته مغزی، 20 تا 25 % سکته قلبی و  50 % نارسائی قلبی می شود. </a:t>
            </a:r>
          </a:p>
          <a:p>
            <a:pPr algn="just" rtl="1"/>
            <a:endParaRPr lang="fa-IR" sz="2400" spc="-70" dirty="0">
              <a:cs typeface="B Yagut" panose="00000400000000000000" pitchFamily="2" charset="-78"/>
            </a:endParaRPr>
          </a:p>
          <a:p>
            <a:pPr algn="just" rtl="1"/>
            <a:r>
              <a:rPr lang="fa-IR" sz="2400" spc="-70" dirty="0">
                <a:cs typeface="B Mitra" pitchFamily="2" charset="-78"/>
              </a:rPr>
              <a:t> - در افراد بالای 30 سال شیوع آن حدود 28 % است و بالای 50 سال اگر کسی به آن مبتلا نشده 90 % احتمال دارد تا آخر عمرش به آن مبتلا شود. </a:t>
            </a:r>
            <a:endParaRPr lang="fa-IR" sz="2400" spc="-70" dirty="0">
              <a:cs typeface="B Yagut" panose="00000400000000000000" pitchFamily="2" charset="-78"/>
            </a:endParaRPr>
          </a:p>
          <a:p>
            <a:pPr marL="0" indent="0" algn="r" rtl="1"/>
            <a:endParaRPr lang="fa-IR" sz="2400" spc="-70" dirty="0">
              <a:cs typeface="B Yagut" panose="00000400000000000000" pitchFamily="2" charset="-78"/>
            </a:endParaRPr>
          </a:p>
          <a:p>
            <a:pPr marL="0" indent="0" algn="r" rtl="1"/>
            <a:endParaRPr lang="fa-IR" sz="24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5336" y="598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670">
        <p:fade/>
      </p:transition>
    </mc:Choice>
    <mc:Fallback xmlns="">
      <p:transition spd="med" advTm="86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89" x="5180013" y="5661025"/>
          <p14:tracePt t="2096" x="5180013" y="5670550"/>
          <p14:tracePt t="2105" x="5170488" y="5670550"/>
          <p14:tracePt t="2121" x="5170488" y="5680075"/>
          <p14:tracePt t="2137" x="5170488" y="5688013"/>
          <p14:tracePt t="2241" x="5170488" y="5697538"/>
          <p14:tracePt t="2248" x="5170488" y="5705475"/>
          <p14:tracePt t="2345" x="5170488" y="5715000"/>
          <p14:tracePt t="2369" x="5170488" y="5724525"/>
          <p14:tracePt t="2393" x="5170488" y="5732463"/>
          <p14:tracePt t="3136" x="5170488" y="5741988"/>
          <p14:tracePt t="3265" x="5170488" y="5751513"/>
          <p14:tracePt t="3289" x="5170488" y="5759450"/>
          <p14:tracePt t="3321" x="5170488" y="5768975"/>
          <p14:tracePt t="3329" x="5170488" y="5776913"/>
          <p14:tracePt t="3345" x="5170488" y="5786438"/>
          <p14:tracePt t="3361" x="5170488" y="5795963"/>
          <p14:tracePt t="3377" x="5170488" y="5803900"/>
          <p14:tracePt t="3385" x="5170488" y="5813425"/>
          <p14:tracePt t="3401" x="5170488" y="5822950"/>
          <p14:tracePt t="3425" x="5170488" y="5830888"/>
          <p14:tracePt t="3441" x="5170488" y="5840413"/>
          <p14:tracePt t="3465" x="5170488" y="5848350"/>
          <p14:tracePt t="3705" x="5170488" y="5857875"/>
          <p14:tracePt t="3985" x="5170488" y="5867400"/>
          <p14:tracePt t="6305" x="5170488" y="5875338"/>
          <p14:tracePt t="6369" x="5170488" y="5884863"/>
          <p14:tracePt t="6377" x="5170488" y="5894388"/>
          <p14:tracePt t="6545" x="5170488" y="59023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59618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طبقه بندی فشار خون در افراد بزرگسال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6335374"/>
              </p:ext>
            </p:extLst>
          </p:nvPr>
        </p:nvGraphicFramePr>
        <p:xfrm>
          <a:off x="1667508" y="1680322"/>
          <a:ext cx="8856983" cy="4352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8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256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دیاستول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(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mmgh</a:t>
                      </a:r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(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)سیستول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mmgh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192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کمتر از 60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و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کمتر از 90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فشار خون پائین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60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کمتر از80(79-60)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و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کمتر از120(119-90)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فشار خون  طبیعی یا مطلوب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629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89-80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یا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139-120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پیش فشارخون بالا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163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99-90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یا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159-140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فشار خون  بالا مرحله 1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302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100یا بیشتر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یا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160 یا بیشتر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فشار خون  بالا مرحله 2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192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کمتر از 90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و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140 یا بیشتر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فشار خون سیستولی ایزوله ( تنها ) 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192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90یا بیشتر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و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کمتر از 140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فشار خون دیاستولی ایزوله ( تنها ) 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192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110 و بیشتر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و یا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180 و بیشتر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فشار خون بحرانی</a:t>
                      </a:r>
                      <a:endParaRPr lang="en-US" sz="2000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072"/>
    </mc:Choice>
    <mc:Fallback xmlns="">
      <p:transition spd="slow" advTm="22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12" x="901700" y="5018088"/>
          <p14:tracePt t="4667" x="901700" y="5010150"/>
          <p14:tracePt t="4675" x="911225" y="4991100"/>
          <p14:tracePt t="4686" x="919163" y="4973638"/>
          <p14:tracePt t="4702" x="973138" y="4919663"/>
          <p14:tracePt t="4719" x="1044575" y="4867275"/>
          <p14:tracePt t="4735" x="1160463" y="4795838"/>
          <p14:tracePt t="4752" x="1322388" y="4714875"/>
          <p14:tracePt t="4769" x="1562100" y="4589463"/>
          <p14:tracePt t="4785" x="1724025" y="4510088"/>
          <p14:tracePt t="4802" x="1866900" y="4438650"/>
          <p14:tracePt t="4819" x="2000250" y="4367213"/>
          <p14:tracePt t="4835" x="2143125" y="4286250"/>
          <p14:tracePt t="4853" x="2276475" y="4214813"/>
          <p14:tracePt t="4869" x="2509838" y="4054475"/>
          <p14:tracePt t="4886" x="2633663" y="3973513"/>
          <p14:tracePt t="4903" x="2741613" y="3902075"/>
          <p14:tracePt t="4919" x="2840038" y="3840163"/>
          <p14:tracePt t="4936" x="2911475" y="3776663"/>
          <p14:tracePt t="4952" x="2973388" y="3732213"/>
          <p14:tracePt t="4969" x="3062288" y="3660775"/>
          <p14:tracePt t="4986" x="3108325" y="3616325"/>
          <p14:tracePt t="5003" x="3160713" y="3562350"/>
          <p14:tracePt t="5020" x="3241675" y="3509963"/>
          <p14:tracePt t="5036" x="3313113" y="3455988"/>
          <p14:tracePt t="5053" x="3411538" y="3394075"/>
          <p14:tracePt t="5069" x="3554413" y="3286125"/>
          <p14:tracePt t="5086" x="3652838" y="3214688"/>
          <p14:tracePt t="5103" x="3759200" y="3143250"/>
          <p14:tracePt t="5119" x="3884613" y="3044825"/>
          <p14:tracePt t="5136" x="3990975" y="2965450"/>
          <p14:tracePt t="5152" x="4098925" y="2884488"/>
          <p14:tracePt t="5169" x="4205288" y="2795588"/>
          <p14:tracePt t="5186" x="4419600" y="2625725"/>
          <p14:tracePt t="5202" x="4572000" y="2473325"/>
          <p14:tracePt t="5219" x="4751388" y="2330450"/>
          <p14:tracePt t="5236" x="4938713" y="2143125"/>
          <p14:tracePt t="5252" x="5089525" y="2009775"/>
          <p14:tracePt t="5269" x="5205413" y="1901825"/>
          <p14:tracePt t="5286" x="5348288" y="1785938"/>
          <p14:tracePt t="5302" x="5518150" y="1652588"/>
          <p14:tracePt t="5319" x="5626100" y="1589088"/>
          <p14:tracePt t="5336" x="5697538" y="1544638"/>
          <p14:tracePt t="5352" x="5732463" y="1527175"/>
          <p14:tracePt t="5369" x="5741988" y="1517650"/>
          <p14:tracePt t="5386" x="5751513" y="1517650"/>
          <p14:tracePt t="5403" x="5759450" y="1509713"/>
          <p14:tracePt t="5420" x="5795963" y="1500188"/>
          <p14:tracePt t="5436" x="5830888" y="1482725"/>
          <p14:tracePt t="5453" x="5884863" y="1465263"/>
          <p14:tracePt t="5469" x="5946775" y="1446213"/>
          <p14:tracePt t="5487" x="6054725" y="1428750"/>
          <p14:tracePt t="5503" x="6099175" y="1419225"/>
          <p14:tracePt t="5520" x="6134100" y="1411288"/>
          <p14:tracePt t="5536" x="6153150" y="1411288"/>
          <p14:tracePt t="5569" x="6161088" y="1411288"/>
          <p14:tracePt t="5587" x="6180138" y="1411288"/>
          <p14:tracePt t="5603" x="6188075" y="1411288"/>
          <p14:tracePt t="5620" x="6197600" y="1411288"/>
          <p14:tracePt t="5636" x="6205538" y="1411288"/>
          <p14:tracePt t="5653" x="6215063" y="1411288"/>
          <p14:tracePt t="5670" x="6232525" y="1411288"/>
          <p14:tracePt t="5687" x="6269038" y="1411288"/>
          <p14:tracePt t="5704" x="6313488" y="1411288"/>
          <p14:tracePt t="5720" x="6340475" y="1401763"/>
          <p14:tracePt t="5736" x="6348413" y="1401763"/>
          <p14:tracePt t="5753" x="6357938" y="1401763"/>
          <p14:tracePt t="5770" x="6367463" y="1393825"/>
          <p14:tracePt t="5787" x="6394450" y="1384300"/>
          <p14:tracePt t="5803" x="6419850" y="1384300"/>
          <p14:tracePt t="5820" x="6483350" y="1366838"/>
          <p14:tracePt t="5836" x="6518275" y="1366838"/>
          <p14:tracePt t="5852" x="6562725" y="1357313"/>
          <p14:tracePt t="5869" x="6626225" y="1357313"/>
          <p14:tracePt t="5886" x="6661150" y="1339850"/>
          <p14:tracePt t="5902" x="6705600" y="1330325"/>
          <p14:tracePt t="5919" x="6751638" y="1312863"/>
          <p14:tracePt t="5936" x="6777038" y="1312863"/>
          <p14:tracePt t="5952" x="6796088" y="1312863"/>
          <p14:tracePt t="5969" x="6813550" y="1303338"/>
          <p14:tracePt t="5986" x="6831013" y="1303338"/>
          <p14:tracePt t="6002" x="6858000" y="1303338"/>
          <p14:tracePt t="6019" x="6894513" y="1303338"/>
          <p14:tracePt t="6036" x="6929438" y="1303338"/>
          <p14:tracePt t="6053" x="6973888" y="1322388"/>
          <p14:tracePt t="6069" x="7018338" y="1330325"/>
          <p14:tracePt t="6086" x="7072313" y="1347788"/>
          <p14:tracePt t="6103" x="7126288" y="1357313"/>
          <p14:tracePt t="6119" x="7170738" y="1374775"/>
          <p14:tracePt t="6136" x="7197725" y="1374775"/>
          <p14:tracePt t="6153" x="7215188" y="1374775"/>
          <p14:tracePt t="6170" x="7224713" y="1374775"/>
          <p14:tracePt t="6230" x="7232650" y="1374775"/>
          <p14:tracePt t="6238" x="7232650" y="1384300"/>
          <p14:tracePt t="6247" x="7242175" y="1384300"/>
          <p14:tracePt t="6254" x="7242175" y="1393825"/>
          <p14:tracePt t="6269" x="7259638" y="1401763"/>
          <p14:tracePt t="6286" x="7269163" y="1401763"/>
          <p14:tracePt t="6303" x="7277100" y="1411288"/>
          <p14:tracePt t="6320" x="7286625" y="1419225"/>
          <p14:tracePt t="6337" x="7296150" y="1428750"/>
          <p14:tracePt t="6353" x="7313613" y="1438275"/>
          <p14:tracePt t="6370" x="7331075" y="1455738"/>
          <p14:tracePt t="6387" x="7358063" y="1465263"/>
          <p14:tracePt t="6403" x="7375525" y="1473200"/>
          <p14:tracePt t="6420" x="7394575" y="1482725"/>
          <p14:tracePt t="6437" x="7412038" y="1490663"/>
          <p14:tracePt t="6453" x="7439025" y="1509713"/>
          <p14:tracePt t="6470" x="7466013" y="1527175"/>
          <p14:tracePt t="6487" x="7473950" y="1536700"/>
          <p14:tracePt t="6503" x="7483475" y="1544638"/>
          <p14:tracePt t="6520" x="7491413" y="1544638"/>
          <p14:tracePt t="6536" x="7500938" y="1544638"/>
          <p14:tracePt t="6553" x="7510463" y="1554163"/>
          <p14:tracePt t="6747" x="7518400" y="1554163"/>
          <p14:tracePt t="6794" x="7527925" y="1562100"/>
          <p14:tracePt t="7158" x="7527925" y="1571625"/>
          <p14:tracePt t="7434" x="7518400" y="1571625"/>
          <p14:tracePt t="7450" x="7510463" y="1571625"/>
          <p14:tracePt t="7472" x="7510463" y="1581150"/>
          <p14:tracePt t="7480" x="7500938" y="1581150"/>
          <p14:tracePt t="7488" x="7500938" y="1589088"/>
          <p14:tracePt t="7503" x="7491413" y="1598613"/>
          <p14:tracePt t="7519" x="7473950" y="1608138"/>
          <p14:tracePt t="7536" x="7466013" y="1616075"/>
          <p14:tracePt t="7553" x="7456488" y="1633538"/>
          <p14:tracePt t="7570" x="7446963" y="1633538"/>
          <p14:tracePt t="7587" x="7439025" y="1643063"/>
          <p14:tracePt t="7603" x="7429500" y="1652588"/>
          <p14:tracePt t="7606" x="7419975" y="1652588"/>
          <p14:tracePt t="7621" x="7412038" y="1670050"/>
          <p14:tracePt t="7637" x="7402513" y="1679575"/>
          <p14:tracePt t="7653" x="7375525" y="1687513"/>
          <p14:tracePt t="7670" x="7358063" y="1697038"/>
          <p14:tracePt t="7687" x="7340600" y="1704975"/>
          <p14:tracePt t="7703" x="7331075" y="1704975"/>
          <p14:tracePt t="7720" x="7323138" y="1704975"/>
          <p14:tracePt t="7737" x="7313613" y="1704975"/>
          <p14:tracePt t="7767" x="7304088" y="1704975"/>
          <p14:tracePt t="7784" x="7296150" y="1704975"/>
          <p14:tracePt t="7813" x="7286625" y="1704975"/>
          <p14:tracePt t="7868" x="7277100" y="1704975"/>
          <p14:tracePt t="7883" x="7269163" y="1704975"/>
          <p14:tracePt t="7891" x="7259638" y="1704975"/>
          <p14:tracePt t="7903" x="7259638" y="1697038"/>
          <p14:tracePt t="7919" x="7251700" y="1697038"/>
          <p14:tracePt t="7936" x="7242175" y="1697038"/>
          <p14:tracePt t="7953" x="7224713" y="1679575"/>
          <p14:tracePt t="7970" x="7215188" y="1679575"/>
          <p14:tracePt t="7986" x="7205663" y="1679575"/>
          <p14:tracePt t="8003" x="7197725" y="1670050"/>
          <p14:tracePt t="8020" x="7188200" y="1670050"/>
          <p14:tracePt t="8036" x="7170738" y="1670050"/>
          <p14:tracePt t="8053" x="7153275" y="1670050"/>
          <p14:tracePt t="8070" x="7143750" y="1670050"/>
          <p14:tracePt t="8087" x="7126288" y="1670050"/>
          <p14:tracePt t="8103" x="7108825" y="1660525"/>
          <p14:tracePt t="8120" x="7089775" y="1660525"/>
          <p14:tracePt t="8136" x="7072313" y="1660525"/>
          <p14:tracePt t="8153" x="7045325" y="1660525"/>
          <p14:tracePt t="8170" x="7010400" y="1660525"/>
          <p14:tracePt t="8187" x="6991350" y="1660525"/>
          <p14:tracePt t="8204" x="6956425" y="1660525"/>
          <p14:tracePt t="8220" x="6946900" y="1660525"/>
          <p14:tracePt t="8237" x="6938963" y="1670050"/>
          <p14:tracePt t="8253" x="6929438" y="1670050"/>
          <p14:tracePt t="8949" x="6929438" y="1679575"/>
          <p14:tracePt t="8958" x="6919913" y="1687513"/>
          <p14:tracePt t="8975" x="6919913" y="1697038"/>
          <p14:tracePt t="8998" x="6919913" y="1704975"/>
          <p14:tracePt t="9020" x="6919913" y="1714500"/>
          <p14:tracePt t="9036" x="6919913" y="1724025"/>
          <p14:tracePt t="9052" x="6929438" y="1724025"/>
          <p14:tracePt t="9061" x="6929438" y="1731963"/>
          <p14:tracePt t="9071" x="6938963" y="1731963"/>
          <p14:tracePt t="9087" x="6946900" y="1741488"/>
          <p14:tracePt t="9103" x="6956425" y="1751013"/>
          <p14:tracePt t="9120" x="6973888" y="1751013"/>
          <p14:tracePt t="9137" x="6973888" y="1758950"/>
          <p14:tracePt t="9154" x="6983413" y="1758950"/>
          <p14:tracePt t="9206" x="7000875" y="1758950"/>
          <p14:tracePt t="9213" x="7018338" y="1758950"/>
          <p14:tracePt t="9227" x="7027863" y="1758950"/>
          <p14:tracePt t="9237" x="7037388" y="1758950"/>
          <p14:tracePt t="9254" x="7045325" y="1758950"/>
          <p14:tracePt t="9270" x="7054850" y="1758950"/>
          <p14:tracePt t="9287" x="7062788" y="1768475"/>
          <p14:tracePt t="9304" x="7072313" y="1776413"/>
          <p14:tracePt t="9321" x="7089775" y="1785938"/>
          <p14:tracePt t="9337" x="7089775" y="1803400"/>
          <p14:tracePt t="9494" x="7089775" y="1812925"/>
          <p14:tracePt t="9516" x="7099300" y="1812925"/>
          <p14:tracePt t="9692" x="7099300" y="1822450"/>
          <p14:tracePt t="9716" x="7108825" y="1839913"/>
          <p14:tracePt t="9732" x="7116763" y="1847850"/>
          <p14:tracePt t="9746" x="7126288" y="1857375"/>
          <p14:tracePt t="9755" x="7126288" y="1866900"/>
          <p14:tracePt t="9771" x="7134225" y="1866900"/>
          <p14:tracePt t="9787" x="7134225" y="1874838"/>
          <p14:tracePt t="9804" x="7143750" y="1874838"/>
          <p14:tracePt t="9821" x="7143750" y="1884363"/>
          <p14:tracePt t="9847" x="7143750" y="1893888"/>
          <p14:tracePt t="9861" x="7153275" y="1901825"/>
          <p14:tracePt t="9877" x="7153275" y="1911350"/>
          <p14:tracePt t="9902" x="7153275" y="1919288"/>
          <p14:tracePt t="9948" x="7153275" y="1928813"/>
          <p14:tracePt t="9957" x="7153275" y="1938338"/>
          <p14:tracePt t="9994" x="7153275" y="1946275"/>
          <p14:tracePt t="10018" x="7143750" y="1946275"/>
          <p14:tracePt t="10064" x="7134225" y="1946275"/>
          <p14:tracePt t="10073" x="7134225" y="1955800"/>
          <p14:tracePt t="10080" x="7126288" y="1955800"/>
          <p14:tracePt t="10088" x="7116763" y="1965325"/>
          <p14:tracePt t="10104" x="7108825" y="1982788"/>
          <p14:tracePt t="10120" x="7099300" y="1990725"/>
          <p14:tracePt t="10137" x="7089775" y="2009775"/>
          <p14:tracePt t="10154" x="7081838" y="2027238"/>
          <p14:tracePt t="10170" x="7072313" y="2036763"/>
          <p14:tracePt t="10187" x="7062788" y="2044700"/>
          <p14:tracePt t="10204" x="7062788" y="2054225"/>
          <p14:tracePt t="10296" x="7062788" y="2062163"/>
          <p14:tracePt t="10366" x="7062788" y="2071688"/>
          <p14:tracePt t="10380" x="7062788" y="2081213"/>
          <p14:tracePt t="10396" x="7062788" y="2089150"/>
          <p14:tracePt t="10511" x="7062788" y="2098675"/>
          <p14:tracePt t="10574" x="7062788" y="2108200"/>
          <p14:tracePt t="10598" x="7072313" y="2116138"/>
          <p14:tracePt t="10612" x="7081838" y="2116138"/>
          <p14:tracePt t="10621" x="7089775" y="2116138"/>
          <p14:tracePt t="10638" x="7099300" y="2116138"/>
          <p14:tracePt t="10654" x="7116763" y="2125663"/>
          <p14:tracePt t="10670" x="7126288" y="2125663"/>
          <p14:tracePt t="10687" x="7134225" y="2125663"/>
          <p14:tracePt t="10704" x="7153275" y="2133600"/>
          <p14:tracePt t="10822" x="7143750" y="2133600"/>
          <p14:tracePt t="10828" x="7134225" y="2133600"/>
          <p14:tracePt t="10837" x="7116763" y="2133600"/>
          <p14:tracePt t="10854" x="7089775" y="2133600"/>
          <p14:tracePt t="10871" x="7045325" y="2133600"/>
          <p14:tracePt t="10887" x="7027863" y="2143125"/>
          <p14:tracePt t="10904" x="7018338" y="2143125"/>
          <p14:tracePt t="10921" x="7010400" y="2143125"/>
          <p14:tracePt t="10976" x="7000875" y="2143125"/>
          <p14:tracePt t="10991" x="6991350" y="2143125"/>
          <p14:tracePt t="10998" x="6991350" y="2133600"/>
          <p14:tracePt t="11014" x="6983413" y="2125663"/>
          <p14:tracePt t="11030" x="6973888" y="2116138"/>
          <p14:tracePt t="11038" x="6973888" y="2108200"/>
          <p14:tracePt t="11054" x="6956425" y="2089150"/>
          <p14:tracePt t="11071" x="6946900" y="2081213"/>
          <p14:tracePt t="11087" x="6929438" y="2071688"/>
          <p14:tracePt t="11120" x="6929438" y="2062163"/>
          <p14:tracePt t="11137" x="6919913" y="2054225"/>
          <p14:tracePt t="11154" x="6919913" y="2044700"/>
          <p14:tracePt t="11278" x="6919913" y="2036763"/>
          <p14:tracePt t="11291" x="6919913" y="2027238"/>
          <p14:tracePt t="11300" x="6919913" y="2017713"/>
          <p14:tracePt t="11324" x="6919913" y="2009775"/>
          <p14:tracePt t="11332" x="6929438" y="2009775"/>
          <p14:tracePt t="11347" x="6929438" y="2000250"/>
          <p14:tracePt t="11354" x="6938963" y="2000250"/>
          <p14:tracePt t="11540" x="6938963" y="1990725"/>
          <p14:tracePt t="11548" x="6938963" y="1982788"/>
          <p14:tracePt t="11578" x="6929438" y="1973263"/>
          <p14:tracePt t="11602" x="6919913" y="1973263"/>
          <p14:tracePt t="11632" x="6911975" y="1965325"/>
          <p14:tracePt t="11673" x="6902450" y="1965325"/>
          <p14:tracePt t="11710" x="6894513" y="1965325"/>
          <p14:tracePt t="11734" x="6884988" y="1965325"/>
          <p14:tracePt t="11747" x="6875463" y="1965325"/>
          <p14:tracePt t="11780" x="6867525" y="1955800"/>
          <p14:tracePt t="11793" x="6858000" y="1955800"/>
          <p14:tracePt t="12336" x="6867525" y="1955800"/>
          <p14:tracePt t="12352" x="6875463" y="1965325"/>
          <p14:tracePt t="12359" x="6884988" y="1965325"/>
          <p14:tracePt t="12371" x="6911975" y="1973263"/>
          <p14:tracePt t="12389" x="6983413" y="1973263"/>
          <p14:tracePt t="12405" x="7072313" y="1973263"/>
          <p14:tracePt t="12422" x="7153275" y="1973263"/>
          <p14:tracePt t="12438" x="7277100" y="1965325"/>
          <p14:tracePt t="12455" x="7367588" y="1955800"/>
          <p14:tracePt t="12471" x="7419975" y="1955800"/>
          <p14:tracePt t="12489" x="7456488" y="1955800"/>
          <p14:tracePt t="12783" x="7456488" y="1965325"/>
          <p14:tracePt t="12799" x="7456488" y="1973263"/>
          <p14:tracePt t="12816" x="7466013" y="1973263"/>
          <p14:tracePt t="12830" x="7466013" y="1982788"/>
          <p14:tracePt t="12846" x="7473950" y="1990725"/>
          <p14:tracePt t="12855" x="7473950" y="2000250"/>
          <p14:tracePt t="12872" x="7491413" y="2009775"/>
          <p14:tracePt t="12888" x="7500938" y="2017713"/>
          <p14:tracePt t="12905" x="7510463" y="2027238"/>
          <p14:tracePt t="12921" x="7518400" y="2044700"/>
          <p14:tracePt t="12938" x="7527925" y="2062163"/>
          <p14:tracePt t="12955" x="7527925" y="2071688"/>
          <p14:tracePt t="12988" x="7527925" y="2081213"/>
          <p14:tracePt t="13024" x="7527925" y="2089150"/>
          <p14:tracePt t="13031" x="7527925" y="2098675"/>
          <p14:tracePt t="13047" x="7518400" y="2098675"/>
          <p14:tracePt t="13062" x="7510463" y="2108200"/>
          <p14:tracePt t="13086" x="7500938" y="2108200"/>
          <p14:tracePt t="13095" x="7500938" y="2116138"/>
          <p14:tracePt t="13104" x="7491413" y="2116138"/>
          <p14:tracePt t="13121" x="7473950" y="2116138"/>
          <p14:tracePt t="13137" x="7466013" y="2116138"/>
          <p14:tracePt t="13155" x="7446963" y="2116138"/>
          <p14:tracePt t="13172" x="7429500" y="2133600"/>
          <p14:tracePt t="13188" x="7419975" y="2143125"/>
          <p14:tracePt t="13205" x="7412038" y="2152650"/>
          <p14:tracePt t="13221" x="7402513" y="2152650"/>
          <p14:tracePt t="13238" x="7385050" y="2170113"/>
          <p14:tracePt t="13255" x="7375525" y="2179638"/>
          <p14:tracePt t="13271" x="7367588" y="2179638"/>
          <p14:tracePt t="13309" x="7358063" y="2179638"/>
          <p14:tracePt t="13322" x="7340600" y="2179638"/>
          <p14:tracePt t="13338" x="7323138" y="2187575"/>
          <p14:tracePt t="13355" x="7277100" y="2187575"/>
          <p14:tracePt t="13371" x="7224713" y="2187575"/>
          <p14:tracePt t="13388" x="7197725" y="2197100"/>
          <p14:tracePt t="13405" x="7180263" y="2197100"/>
          <p14:tracePt t="13421" x="7170738" y="2197100"/>
          <p14:tracePt t="13438" x="7161213" y="2197100"/>
          <p14:tracePt t="13455" x="7153275" y="2197100"/>
          <p14:tracePt t="13509" x="7143750" y="2197100"/>
          <p14:tracePt t="13742" x="7134225" y="2187575"/>
          <p14:tracePt t="13749" x="7134225" y="2179638"/>
          <p14:tracePt t="13758" x="7126288" y="2179638"/>
          <p14:tracePt t="13789" x="7116763" y="2179638"/>
          <p14:tracePt t="13805" x="7108825" y="2179638"/>
          <p14:tracePt t="13820" x="7099300" y="2179638"/>
          <p14:tracePt t="13828" x="7089775" y="2179638"/>
          <p14:tracePt t="13838" x="7081838" y="2179638"/>
          <p14:tracePt t="13855" x="7054850" y="2179638"/>
          <p14:tracePt t="13872" x="7027863" y="2179638"/>
          <p14:tracePt t="13889" x="6965950" y="2170113"/>
          <p14:tracePt t="13905" x="6929438" y="2170113"/>
          <p14:tracePt t="13922" x="6902450" y="2160588"/>
          <p14:tracePt t="13938" x="6894513" y="2160588"/>
          <p14:tracePt t="13955" x="6884988" y="2152650"/>
          <p14:tracePt t="13972" x="6875463" y="2152650"/>
          <p14:tracePt t="13989" x="6867525" y="2133600"/>
          <p14:tracePt t="14022" x="6858000" y="2133600"/>
          <p14:tracePt t="14129" x="6858000" y="2125663"/>
          <p14:tracePt t="14151" x="6858000" y="2116138"/>
          <p14:tracePt t="14168" x="6848475" y="2116138"/>
          <p14:tracePt t="14260" x="6848475" y="2108200"/>
          <p14:tracePt t="14268" x="6848475" y="2098675"/>
          <p14:tracePt t="14285" x="6848475" y="2089150"/>
          <p14:tracePt t="14300" x="6848475" y="2081213"/>
          <p14:tracePt t="14314" x="6848475" y="2071688"/>
          <p14:tracePt t="14323" x="6848475" y="2062163"/>
          <p14:tracePt t="14345" x="6848475" y="2054225"/>
          <p14:tracePt t="14359" x="6848475" y="2044700"/>
          <p14:tracePt t="14375" x="6848475" y="2036763"/>
          <p14:tracePt t="14388" x="6848475" y="2027238"/>
          <p14:tracePt t="14538" x="6848475" y="2017713"/>
          <p14:tracePt t="14569" x="6848475" y="2009775"/>
          <p14:tracePt t="14871" x="6848475" y="2000250"/>
          <p14:tracePt t="14878" x="6848475" y="1990725"/>
          <p14:tracePt t="14894" x="6848475" y="1982788"/>
          <p14:tracePt t="14925" x="6848475" y="1973263"/>
          <p14:tracePt t="15042" x="6848475" y="1965325"/>
          <p14:tracePt t="15064" x="6848475" y="1955800"/>
          <p14:tracePt t="15080" x="6848475" y="1946275"/>
          <p14:tracePt t="15103" x="6848475" y="1938338"/>
          <p14:tracePt t="15117" x="6848475" y="1928813"/>
          <p14:tracePt t="15125" x="6848475" y="1919288"/>
          <p14:tracePt t="15149" x="6848475" y="1911350"/>
          <p14:tracePt t="15590" x="6848475" y="1901825"/>
          <p14:tracePt t="15598" x="6848475" y="1893888"/>
          <p14:tracePt t="15607" x="6848475" y="1884363"/>
          <p14:tracePt t="15622" x="6848475" y="1874838"/>
          <p14:tracePt t="15638" x="6840538" y="1866900"/>
          <p14:tracePt t="15655" x="6840538" y="1857375"/>
          <p14:tracePt t="15672" x="6840538" y="1847850"/>
          <p14:tracePt t="15689" x="6831013" y="1839913"/>
          <p14:tracePt t="15706" x="6823075" y="1822450"/>
          <p14:tracePt t="15722" x="6813550" y="1812925"/>
          <p14:tracePt t="15739" x="6804025" y="1795463"/>
          <p14:tracePt t="15755" x="6796088" y="1785938"/>
          <p14:tracePt t="15868" x="6786563" y="1785938"/>
          <p14:tracePt t="15876" x="6777038" y="1776413"/>
          <p14:tracePt t="15892" x="6769100" y="1776413"/>
          <p14:tracePt t="15907" x="6759575" y="1776413"/>
          <p14:tracePt t="15922" x="6742113" y="1768475"/>
          <p14:tracePt t="15938" x="6732588" y="1768475"/>
          <p14:tracePt t="15955" x="6715125" y="1758950"/>
          <p14:tracePt t="15972" x="6705600" y="1758950"/>
          <p14:tracePt t="16153" x="6697663" y="1758950"/>
          <p14:tracePt t="16169" x="6680200" y="1751013"/>
          <p14:tracePt t="16176" x="6653213" y="1751013"/>
          <p14:tracePt t="16188" x="6626225" y="1741488"/>
          <p14:tracePt t="16205" x="6562725" y="1724025"/>
          <p14:tracePt t="16222" x="6491288" y="1714500"/>
          <p14:tracePt t="16239" x="6429375" y="1714500"/>
          <p14:tracePt t="16255" x="6330950" y="1714500"/>
          <p14:tracePt t="16272" x="6286500" y="1714500"/>
          <p14:tracePt t="16289" x="6251575" y="1714500"/>
          <p14:tracePt t="16305" x="6215063" y="1714500"/>
          <p14:tracePt t="16322" x="6205538" y="1714500"/>
          <p14:tracePt t="16339" x="6180138" y="1714500"/>
          <p14:tracePt t="16355" x="6134100" y="1714500"/>
          <p14:tracePt t="16372" x="6089650" y="1714500"/>
          <p14:tracePt t="16389" x="6054725" y="1731963"/>
          <p14:tracePt t="16406" x="6018213" y="1731963"/>
          <p14:tracePt t="16422" x="6000750" y="1741488"/>
          <p14:tracePt t="16438" x="5973763" y="1751013"/>
          <p14:tracePt t="16455" x="5911850" y="1758950"/>
          <p14:tracePt t="16472" x="5857875" y="1768475"/>
          <p14:tracePt t="16489" x="5795963" y="1776413"/>
          <p14:tracePt t="16505" x="5741988" y="1785938"/>
          <p14:tracePt t="16522" x="5680075" y="1803400"/>
          <p14:tracePt t="16539" x="5608638" y="1812925"/>
          <p14:tracePt t="16555" x="5527675" y="1839913"/>
          <p14:tracePt t="16572" x="5491163" y="1847850"/>
          <p14:tracePt t="16589" x="5483225" y="1847850"/>
          <p14:tracePt t="16606" x="5473700" y="1847850"/>
          <p14:tracePt t="16622" x="5465763" y="1847850"/>
          <p14:tracePt t="16639" x="5456238" y="1847850"/>
          <p14:tracePt t="16655" x="5438775" y="1847850"/>
          <p14:tracePt t="16689" x="5429250" y="1847850"/>
          <p14:tracePt t="16706" x="5411788" y="1839913"/>
          <p14:tracePt t="16723" x="5402263" y="1839913"/>
          <p14:tracePt t="16739" x="5394325" y="1830388"/>
          <p14:tracePt t="16755" x="5375275" y="1822450"/>
          <p14:tracePt t="16773" x="5367338" y="1803400"/>
          <p14:tracePt t="16789" x="5357813" y="1803400"/>
          <p14:tracePt t="16806" x="5348288" y="1795463"/>
          <p14:tracePt t="16823" x="5340350" y="1785938"/>
          <p14:tracePt t="16839" x="5330825" y="1785938"/>
          <p14:tracePt t="16856" x="5322888" y="1776413"/>
          <p14:tracePt t="16872" x="5313363" y="1768475"/>
          <p14:tracePt t="16889" x="5295900" y="1758950"/>
          <p14:tracePt t="16906" x="5286375" y="1758950"/>
          <p14:tracePt t="16922" x="5276850" y="1751013"/>
          <p14:tracePt t="16939" x="5268913" y="1741488"/>
          <p14:tracePt t="16956" x="5259388" y="1731963"/>
          <p14:tracePt t="17027" x="5251450" y="1731963"/>
          <p14:tracePt t="17128" x="5251450" y="1724025"/>
          <p14:tracePt t="17152" x="5241925" y="1724025"/>
          <p14:tracePt t="17158" x="5241925" y="1714500"/>
          <p14:tracePt t="17173" x="5232400" y="1714500"/>
          <p14:tracePt t="17189" x="5224463" y="1704975"/>
          <p14:tracePt t="17205" x="5214938" y="1697038"/>
          <p14:tracePt t="17222" x="5205413" y="1687513"/>
          <p14:tracePt t="17239" x="5187950" y="1687513"/>
          <p14:tracePt t="17255" x="5180013" y="1679575"/>
          <p14:tracePt t="17273" x="5160963" y="1660525"/>
          <p14:tracePt t="17290" x="5108575" y="1633538"/>
          <p14:tracePt t="17306" x="5089525" y="1625600"/>
          <p14:tracePt t="17323" x="5072063" y="1616075"/>
          <p14:tracePt t="17339" x="5027613" y="1598613"/>
          <p14:tracePt t="17356" x="5000625" y="1589088"/>
          <p14:tracePt t="17373" x="4983163" y="1581150"/>
          <p14:tracePt t="17389" x="4973638" y="1581150"/>
          <p14:tracePt t="17406" x="4973638" y="1571625"/>
          <p14:tracePt t="17560" x="4965700" y="1571625"/>
          <p14:tracePt t="17662" x="4956175" y="1571625"/>
          <p14:tracePt t="17684" x="4946650" y="1562100"/>
          <p14:tracePt t="17692" x="4929188" y="1554163"/>
          <p14:tracePt t="17706" x="4919663" y="1554163"/>
          <p14:tracePt t="17723" x="4867275" y="1527175"/>
          <p14:tracePt t="17739" x="4848225" y="1517650"/>
          <p14:tracePt t="17756" x="4822825" y="1490663"/>
          <p14:tracePt t="17772" x="4776788" y="1473200"/>
          <p14:tracePt t="17789" x="4741863" y="1465263"/>
          <p14:tracePt t="17806" x="4714875" y="1446213"/>
          <p14:tracePt t="17823" x="4705350" y="1438275"/>
          <p14:tracePt t="17839" x="4687888" y="1428750"/>
          <p14:tracePt t="17856" x="4679950" y="1411288"/>
          <p14:tracePt t="17873" x="4670425" y="1401763"/>
          <p14:tracePt t="17889" x="4660900" y="1393825"/>
          <p14:tracePt t="17906" x="4652963" y="1384300"/>
          <p14:tracePt t="17923" x="4652963" y="1374775"/>
          <p14:tracePt t="17939" x="4652963" y="1366838"/>
          <p14:tracePt t="17956" x="4652963" y="1339850"/>
          <p14:tracePt t="17972" x="4660900" y="1312863"/>
          <p14:tracePt t="17989" x="4679950" y="1285875"/>
          <p14:tracePt t="18005" x="4697413" y="1268413"/>
          <p14:tracePt t="18023" x="4724400" y="1250950"/>
          <p14:tracePt t="18039" x="4741863" y="1231900"/>
          <p14:tracePt t="18055" x="4759325" y="1223963"/>
          <p14:tracePt t="18072" x="4803775" y="1187450"/>
          <p14:tracePt t="18089" x="4840288" y="1160463"/>
          <p14:tracePt t="18105" x="4875213" y="1143000"/>
          <p14:tracePt t="18122" x="4884738" y="1143000"/>
          <p14:tracePt t="18139" x="4894263" y="1133475"/>
          <p14:tracePt t="18272" x="4894263" y="1125538"/>
          <p14:tracePt t="18280" x="4894263" y="1116013"/>
          <p14:tracePt t="18334" x="4884738" y="1116013"/>
          <p14:tracePt t="18350" x="4875213" y="1116013"/>
          <p14:tracePt t="18358" x="4867275" y="1116013"/>
          <p14:tracePt t="18373" x="4857750" y="1116013"/>
          <p14:tracePt t="18389" x="4848225" y="1116013"/>
          <p14:tracePt t="18406" x="4840288" y="1116013"/>
          <p14:tracePt t="18423" x="4830763" y="1116013"/>
          <p14:tracePt t="18439" x="4813300" y="1116013"/>
          <p14:tracePt t="18456" x="4803775" y="1125538"/>
          <p14:tracePt t="18473" x="4795838" y="1133475"/>
          <p14:tracePt t="18489" x="4786313" y="1143000"/>
          <p14:tracePt t="18506" x="4776788" y="1143000"/>
          <p14:tracePt t="18704" x="4768850" y="1143000"/>
          <p14:tracePt t="18720" x="4759325" y="1143000"/>
          <p14:tracePt t="18736" x="4751388" y="1143000"/>
          <p14:tracePt t="18752" x="4741863" y="1143000"/>
          <p14:tracePt t="18766" x="4732338" y="1143000"/>
          <p14:tracePt t="18782" x="4724400" y="1143000"/>
          <p14:tracePt t="18792" x="4714875" y="1143000"/>
          <p14:tracePt t="18806" x="4687888" y="1152525"/>
          <p14:tracePt t="18823" x="4660900" y="1152525"/>
          <p14:tracePt t="18839" x="4625975" y="1152525"/>
          <p14:tracePt t="18856" x="4562475" y="1160463"/>
          <p14:tracePt t="18873" x="4491038" y="1179513"/>
          <p14:tracePt t="18889" x="4340225" y="1196975"/>
          <p14:tracePt t="18906" x="4276725" y="1214438"/>
          <p14:tracePt t="18923" x="4241800" y="1223963"/>
          <p14:tracePt t="18939" x="4224338" y="1231900"/>
          <p14:tracePt t="18973" x="4214813" y="1241425"/>
          <p14:tracePt t="18990" x="4179888" y="1241425"/>
          <p14:tracePt t="19006" x="4143375" y="1258888"/>
          <p14:tracePt t="19023" x="4108450" y="1268413"/>
          <p14:tracePt t="19039" x="4062413" y="1268413"/>
          <p14:tracePt t="19056" x="4044950" y="1276350"/>
          <p14:tracePt t="19073" x="4017963" y="1285875"/>
          <p14:tracePt t="19089" x="4000500" y="1285875"/>
          <p14:tracePt t="19106" x="3973513" y="1285875"/>
          <p14:tracePt t="19122" x="3946525" y="1285875"/>
          <p14:tracePt t="19139" x="3929063" y="1285875"/>
          <p14:tracePt t="19156" x="3919538" y="1285875"/>
          <p14:tracePt t="19173" x="3911600" y="1285875"/>
          <p14:tracePt t="19238" x="3902075" y="1285875"/>
          <p14:tracePt t="19254" x="3884613" y="1285875"/>
          <p14:tracePt t="19270" x="3875088" y="1285875"/>
          <p14:tracePt t="19280" x="3867150" y="1285875"/>
          <p14:tracePt t="19290" x="3867150" y="1276350"/>
          <p14:tracePt t="19307" x="3848100" y="1268413"/>
          <p14:tracePt t="19323" x="3840163" y="1268413"/>
          <p14:tracePt t="19339" x="3830638" y="1268413"/>
          <p14:tracePt t="19356" x="3813175" y="1258888"/>
          <p14:tracePt t="19373" x="3803650" y="1258888"/>
          <p14:tracePt t="19390" x="3795713" y="1250950"/>
          <p14:tracePt t="19407" x="3776663" y="1241425"/>
          <p14:tracePt t="19423" x="3768725" y="1241425"/>
          <p14:tracePt t="19439" x="3751263" y="1231900"/>
          <p14:tracePt t="19456" x="3741738" y="1231900"/>
          <p14:tracePt t="19490" x="3732213" y="1223963"/>
          <p14:tracePt t="19507" x="3714750" y="1223963"/>
          <p14:tracePt t="19524" x="3705225" y="1214438"/>
          <p14:tracePt t="19539" x="3697288" y="1204913"/>
          <p14:tracePt t="19556" x="3679825" y="1204913"/>
          <p14:tracePt t="19573" x="3670300" y="1204913"/>
          <p14:tracePt t="19590" x="3660775" y="1196975"/>
          <p14:tracePt t="19607" x="3652838" y="1196975"/>
          <p14:tracePt t="19624" x="3633788" y="1196975"/>
          <p14:tracePt t="19639" x="3633788" y="1187450"/>
          <p14:tracePt t="19656" x="3625850" y="1187450"/>
          <p14:tracePt t="19673" x="3616325" y="1187450"/>
          <p14:tracePt t="19690" x="3608388" y="1187450"/>
          <p14:tracePt t="19764" x="3598863" y="1187450"/>
          <p14:tracePt t="19779" x="3589338" y="1187450"/>
          <p14:tracePt t="19793" x="3589338" y="1179513"/>
          <p14:tracePt t="20018" x="3581400" y="1179513"/>
          <p14:tracePt t="20072" x="3581400" y="1169988"/>
          <p14:tracePt t="20304" x="3589338" y="1169988"/>
          <p14:tracePt t="20328" x="3598863" y="1169988"/>
          <p14:tracePt t="20344" x="3616325" y="1169988"/>
          <p14:tracePt t="20352" x="3643313" y="1179513"/>
          <p14:tracePt t="20362" x="3652838" y="1179513"/>
          <p14:tracePt t="20375" x="3660775" y="1179513"/>
          <p14:tracePt t="20390" x="3670300" y="1187450"/>
          <p14:tracePt t="20406" x="3679825" y="1196975"/>
          <p14:tracePt t="20423" x="3687763" y="1196975"/>
          <p14:tracePt t="20440" x="3705225" y="1204913"/>
          <p14:tracePt t="20456" x="3714750" y="1204913"/>
          <p14:tracePt t="20473" x="3724275" y="1214438"/>
          <p14:tracePt t="20490" x="3732213" y="1214438"/>
          <p14:tracePt t="20507" x="3741738" y="1214438"/>
          <p14:tracePt t="20524" x="3751263" y="1214438"/>
          <p14:tracePt t="20540" x="3759200" y="1214438"/>
          <p14:tracePt t="20556" x="3776663" y="1214438"/>
          <p14:tracePt t="20573" x="3786188" y="1214438"/>
          <p14:tracePt t="20590" x="3795713" y="1214438"/>
          <p14:tracePt t="20623" x="3803650" y="1214438"/>
          <p14:tracePt t="20640" x="3830638" y="1214438"/>
          <p14:tracePt t="20657" x="3884613" y="1196975"/>
          <p14:tracePt t="20673" x="3946525" y="1179513"/>
          <p14:tracePt t="20690" x="4044950" y="1169988"/>
          <p14:tracePt t="20706" x="4187825" y="1143000"/>
          <p14:tracePt t="20723" x="4268788" y="1143000"/>
          <p14:tracePt t="20740" x="4348163" y="1143000"/>
          <p14:tracePt t="20756" x="4384675" y="1143000"/>
          <p14:tracePt t="20773" x="4411663" y="1143000"/>
          <p14:tracePt t="20790" x="4419600" y="1143000"/>
          <p14:tracePt t="20954" x="4429125" y="1143000"/>
          <p14:tracePt t="20992" x="4438650" y="1143000"/>
          <p14:tracePt t="21009" x="4446588" y="1143000"/>
          <p14:tracePt t="21032" x="4456113" y="1143000"/>
          <p14:tracePt t="21038" x="4465638" y="1143000"/>
          <p14:tracePt t="21062" x="4473575" y="1152525"/>
          <p14:tracePt t="21077" x="4483100" y="1152525"/>
          <p14:tracePt t="21093" x="4491038" y="1152525"/>
          <p14:tracePt t="21107" x="4491038" y="1160463"/>
          <p14:tracePt t="21904" x="4483100" y="1160463"/>
          <p14:tracePt t="21920" x="4483100" y="1169988"/>
          <p14:tracePt t="22306" x="4473575" y="1187450"/>
          <p14:tracePt t="22314" x="4465638" y="1187450"/>
          <p14:tracePt t="22324" x="4465638" y="1196975"/>
          <p14:tracePt t="22340" x="4456113" y="1214438"/>
          <p14:tracePt t="22357" x="4446588" y="1231900"/>
          <p14:tracePt t="22374" x="4438650" y="1268413"/>
          <p14:tracePt t="22391" x="4411663" y="1322388"/>
          <p14:tracePt t="22407" x="4411663" y="1339850"/>
          <p14:tracePt t="22423" x="4402138" y="1374775"/>
          <p14:tracePt t="22440" x="4394200" y="1393825"/>
          <p14:tracePt t="22457" x="4394200" y="1401763"/>
          <p14:tracePt t="22473" x="4394200" y="1419225"/>
          <p14:tracePt t="22490" x="4394200" y="1428750"/>
          <p14:tracePt t="22523" x="4394200" y="1438275"/>
          <p14:tracePt t="22545" x="4394200" y="1446213"/>
          <p14:tracePt t="22557" x="4384675" y="1446213"/>
          <p14:tracePt t="22574" x="4384675" y="1465263"/>
          <p14:tracePt t="22590" x="4375150" y="1473200"/>
          <p14:tracePt t="22607" x="4375150" y="1482725"/>
          <p14:tracePt t="22623" x="4375150" y="1490663"/>
          <p14:tracePt t="22640" x="4375150" y="1500188"/>
          <p14:tracePt t="22856" x="4375150" y="1509713"/>
          <p14:tracePt t="22877" x="4375150" y="1517650"/>
          <p14:tracePt t="22964" x="4384675" y="1527175"/>
          <p14:tracePt t="22971" x="4384675" y="1536700"/>
          <p14:tracePt t="22980" x="4394200" y="1544638"/>
          <p14:tracePt t="22991" x="4402138" y="1544638"/>
          <p14:tracePt t="23007" x="4411663" y="1562100"/>
          <p14:tracePt t="23024" x="4429125" y="1571625"/>
          <p14:tracePt t="23041" x="4429125" y="1581150"/>
          <p14:tracePt t="23057" x="4446588" y="1581150"/>
          <p14:tracePt t="23074" x="4446588" y="1589088"/>
          <p14:tracePt t="23091" x="4456113" y="1598613"/>
          <p14:tracePt t="23107" x="4465638" y="1598613"/>
          <p14:tracePt t="23123" x="4473575" y="1608138"/>
          <p14:tracePt t="23140" x="4483100" y="1616075"/>
          <p14:tracePt t="23157" x="4491038" y="1633538"/>
          <p14:tracePt t="23174" x="4527550" y="1670050"/>
          <p14:tracePt t="23191" x="4545013" y="1687513"/>
          <p14:tracePt t="23207" x="4562475" y="1704975"/>
          <p14:tracePt t="23224" x="4572000" y="1714500"/>
          <p14:tracePt t="23240" x="4581525" y="1724025"/>
          <p14:tracePt t="23257" x="4598988" y="1731963"/>
          <p14:tracePt t="23274" x="4608513" y="1751013"/>
          <p14:tracePt t="23291" x="4616450" y="1758950"/>
          <p14:tracePt t="23307" x="4633913" y="1776413"/>
          <p14:tracePt t="23324" x="4643438" y="1795463"/>
          <p14:tracePt t="23341" x="4652963" y="1822450"/>
          <p14:tracePt t="23357" x="4660900" y="1847850"/>
          <p14:tracePt t="23374" x="4670425" y="1911350"/>
          <p14:tracePt t="23391" x="4679950" y="1965325"/>
          <p14:tracePt t="23407" x="4687888" y="2000250"/>
          <p14:tracePt t="23424" x="4687888" y="2054225"/>
          <p14:tracePt t="23441" x="4697413" y="2108200"/>
          <p14:tracePt t="23457" x="4697413" y="2160588"/>
          <p14:tracePt t="23474" x="4687888" y="2251075"/>
          <p14:tracePt t="23491" x="4679950" y="2295525"/>
          <p14:tracePt t="23507" x="4660900" y="2339975"/>
          <p14:tracePt t="23524" x="4652963" y="2374900"/>
          <p14:tracePt t="23540" x="4633913" y="2419350"/>
          <p14:tracePt t="23557" x="4625975" y="2438400"/>
          <p14:tracePt t="23574" x="4616450" y="2473325"/>
          <p14:tracePt t="23591" x="4616450" y="2482850"/>
          <p14:tracePt t="23607" x="4616450" y="2490788"/>
          <p14:tracePt t="23624" x="4608513" y="2509838"/>
          <p14:tracePt t="23640" x="4608513" y="2517775"/>
          <p14:tracePt t="23644" x="4608513" y="2527300"/>
          <p14:tracePt t="23660" x="4608513" y="2544763"/>
          <p14:tracePt t="23674" x="4608513" y="2554288"/>
          <p14:tracePt t="23697" x="4608513" y="2562225"/>
          <p14:tracePt t="23707" x="4608513" y="2571750"/>
          <p14:tracePt t="23724" x="4608513" y="2581275"/>
          <p14:tracePt t="23740" x="4616450" y="2589213"/>
          <p14:tracePt t="23767" x="4616450" y="2598738"/>
          <p14:tracePt t="23776" x="4616450" y="2608263"/>
          <p14:tracePt t="23791" x="4616450" y="2616200"/>
          <p14:tracePt t="23807" x="4616450" y="2625725"/>
          <p14:tracePt t="23922" x="4616450" y="2633663"/>
          <p14:tracePt t="23938" x="4616450" y="2652713"/>
          <p14:tracePt t="23952" x="4616450" y="2660650"/>
          <p14:tracePt t="23960" x="4616450" y="2670175"/>
          <p14:tracePt t="23974" x="4625975" y="2670175"/>
          <p14:tracePt t="23992" x="4625975" y="2697163"/>
          <p14:tracePt t="24008" x="4633913" y="2724150"/>
          <p14:tracePt t="24024" x="4633913" y="2741613"/>
          <p14:tracePt t="24041" x="4633913" y="2751138"/>
          <p14:tracePt t="24208" x="4633913" y="2741613"/>
          <p14:tracePt t="24224" x="4633913" y="2732088"/>
          <p14:tracePt t="24240" x="4633913" y="2724150"/>
          <p14:tracePt t="24254" x="4633913" y="2714625"/>
          <p14:tracePt t="24262" x="4633913" y="2697163"/>
          <p14:tracePt t="24274" x="4643438" y="2679700"/>
          <p14:tracePt t="24290" x="4652963" y="2652713"/>
          <p14:tracePt t="24307" x="4679950" y="2562225"/>
          <p14:tracePt t="24323" x="4705350" y="2509838"/>
          <p14:tracePt t="24340" x="4751388" y="2438400"/>
          <p14:tracePt t="24357" x="4795838" y="2366963"/>
          <p14:tracePt t="24374" x="4822825" y="2295525"/>
          <p14:tracePt t="24390" x="4857750" y="2224088"/>
          <p14:tracePt t="24407" x="4919663" y="2081213"/>
          <p14:tracePt t="24424" x="4965700" y="1982788"/>
          <p14:tracePt t="24441" x="4991100" y="1884363"/>
          <p14:tracePt t="24457" x="5010150" y="1830388"/>
          <p14:tracePt t="24474" x="5027613" y="1803400"/>
          <p14:tracePt t="24491" x="5027613" y="1795463"/>
          <p14:tracePt t="24594" x="5037138" y="1795463"/>
          <p14:tracePt t="24602" x="5037138" y="1785938"/>
          <p14:tracePt t="24664" x="5045075" y="1785938"/>
          <p14:tracePt t="24734" x="5054600" y="1785938"/>
          <p14:tracePt t="24756" x="5062538" y="1785938"/>
          <p14:tracePt t="24772" x="5072063" y="1795463"/>
          <p14:tracePt t="24780" x="5089525" y="1803400"/>
          <p14:tracePt t="24791" x="5099050" y="1803400"/>
          <p14:tracePt t="24808" x="5116513" y="1812925"/>
          <p14:tracePt t="24825" x="5143500" y="1822450"/>
          <p14:tracePt t="24841" x="5153025" y="1822450"/>
          <p14:tracePt t="24857" x="5160963" y="1830388"/>
          <p14:tracePt t="24874" x="5180013" y="1830388"/>
          <p14:tracePt t="24908" x="5187950" y="1830388"/>
          <p14:tracePt t="24924" x="5187950" y="1839913"/>
          <p14:tracePt t="24941" x="5197475" y="1839913"/>
          <p14:tracePt t="24957" x="5205413" y="1847850"/>
          <p14:tracePt t="24974" x="5224463" y="1857375"/>
          <p14:tracePt t="24991" x="5241925" y="1866900"/>
          <p14:tracePt t="25008" x="5295900" y="1893888"/>
          <p14:tracePt t="25024" x="5348288" y="1928813"/>
          <p14:tracePt t="25041" x="5429250" y="1965325"/>
          <p14:tracePt t="25057" x="5572125" y="2009775"/>
          <p14:tracePt t="25074" x="5643563" y="2036763"/>
          <p14:tracePt t="25091" x="5705475" y="2071688"/>
          <p14:tracePt t="25107" x="5751513" y="2089150"/>
          <p14:tracePt t="25124" x="5813425" y="2116138"/>
          <p14:tracePt t="25140" x="5848350" y="2143125"/>
          <p14:tracePt t="25142" x="5867400" y="2143125"/>
          <p14:tracePt t="25157" x="5902325" y="2160588"/>
          <p14:tracePt t="25174" x="5938838" y="2170113"/>
          <p14:tracePt t="25191" x="5991225" y="2187575"/>
          <p14:tracePt t="25207" x="6027738" y="2197100"/>
          <p14:tracePt t="25224" x="6072188" y="2214563"/>
          <p14:tracePt t="25241" x="6126163" y="2224088"/>
          <p14:tracePt t="25257" x="6188075" y="2241550"/>
          <p14:tracePt t="25274" x="6269038" y="2251075"/>
          <p14:tracePt t="25291" x="6340475" y="2268538"/>
          <p14:tracePt t="25307" x="6429375" y="2276475"/>
          <p14:tracePt t="25324" x="6500813" y="2276475"/>
          <p14:tracePt t="25340" x="6554788" y="2276475"/>
          <p14:tracePt t="25357" x="6608763" y="2276475"/>
          <p14:tracePt t="25375" x="6670675" y="2268538"/>
          <p14:tracePt t="25391" x="6705600" y="2259013"/>
          <p14:tracePt t="25408" x="6732588" y="2251075"/>
          <p14:tracePt t="25424" x="6742113" y="2241550"/>
          <p14:tracePt t="25457" x="6751638" y="2241550"/>
          <p14:tracePt t="25513" x="6759575" y="2232025"/>
          <p14:tracePt t="25521" x="6777038" y="2232025"/>
          <p14:tracePt t="25529" x="6786563" y="2224088"/>
          <p14:tracePt t="25541" x="6813550" y="2214563"/>
          <p14:tracePt t="25557" x="6848475" y="2205038"/>
          <p14:tracePt t="25574" x="6894513" y="2197100"/>
          <p14:tracePt t="25591" x="6929438" y="2187575"/>
          <p14:tracePt t="25608" x="6946900" y="2187575"/>
          <p14:tracePt t="25624" x="6965950" y="2187575"/>
          <p14:tracePt t="25641" x="6973888" y="2187575"/>
          <p14:tracePt t="25657" x="7010400" y="2187575"/>
          <p14:tracePt t="25675" x="7054850" y="2187575"/>
          <p14:tracePt t="25691" x="7089775" y="2187575"/>
          <p14:tracePt t="25708" x="7126288" y="2187575"/>
          <p14:tracePt t="25724" x="7153275" y="2187575"/>
          <p14:tracePt t="25741" x="7188200" y="2187575"/>
          <p14:tracePt t="25757" x="7224713" y="2179638"/>
          <p14:tracePt t="25774" x="7259638" y="2179638"/>
          <p14:tracePt t="25791" x="7340600" y="2160588"/>
          <p14:tracePt t="25808" x="7375525" y="2152650"/>
          <p14:tracePt t="25825" x="7429500" y="2143125"/>
          <p14:tracePt t="25841" x="7466013" y="2133600"/>
          <p14:tracePt t="25857" x="7500938" y="2133600"/>
          <p14:tracePt t="25874" x="7527925" y="2133600"/>
          <p14:tracePt t="25891" x="7545388" y="2133600"/>
          <p14:tracePt t="25947" x="7554913" y="2133600"/>
          <p14:tracePt t="25961" x="7562850" y="2133600"/>
          <p14:tracePt t="25978" x="7572375" y="2133600"/>
          <p14:tracePt t="25986" x="7589838" y="2133600"/>
          <p14:tracePt t="25994" x="7599363" y="2133600"/>
          <p14:tracePt t="26008" x="7616825" y="2133600"/>
          <p14:tracePt t="26024" x="7680325" y="2133600"/>
          <p14:tracePt t="26041" x="7715250" y="2133600"/>
          <p14:tracePt t="26058" x="7751763" y="2143125"/>
          <p14:tracePt t="26074" x="7786688" y="2143125"/>
          <p14:tracePt t="26091" x="7804150" y="2160588"/>
          <p14:tracePt t="26107" x="7813675" y="2160588"/>
          <p14:tracePt t="26124" x="7813675" y="2170113"/>
          <p14:tracePt t="26157" x="7823200" y="2179638"/>
          <p14:tracePt t="26191" x="7823200" y="2187575"/>
          <p14:tracePt t="26227" x="7831138" y="2187575"/>
          <p14:tracePt t="26240" x="7840663" y="2197100"/>
          <p14:tracePt t="26256" x="7848600" y="2205038"/>
          <p14:tracePt t="26271" x="7858125" y="2214563"/>
          <p14:tracePt t="26288" x="7867650" y="2224088"/>
          <p14:tracePt t="26296" x="7875588" y="2224088"/>
          <p14:tracePt t="26308" x="7875588" y="2232025"/>
          <p14:tracePt t="26550" x="7885113" y="2224088"/>
          <p14:tracePt t="26588" x="7885113" y="2214563"/>
          <p14:tracePt t="26620" x="7885113" y="2205038"/>
          <p14:tracePt t="26758" x="7885113" y="2197100"/>
          <p14:tracePt t="27097" x="7885113" y="2205038"/>
          <p14:tracePt t="28482" x="7875588" y="2205038"/>
          <p14:tracePt t="28490" x="7867650" y="2205038"/>
          <p14:tracePt t="28514" x="7858125" y="2205038"/>
          <p14:tracePt t="28568" x="7858125" y="2214563"/>
          <p14:tracePt t="28584" x="7848600" y="2214563"/>
          <p14:tracePt t="28784" x="7848600" y="2224088"/>
          <p14:tracePt t="28816" x="7840663" y="2224088"/>
          <p14:tracePt t="28884" x="7831138" y="2224088"/>
          <p14:tracePt t="28908" x="7823200" y="2224088"/>
          <p14:tracePt t="28924" x="7813675" y="2224088"/>
          <p14:tracePt t="28933" x="7813675" y="2214563"/>
          <p14:tracePt t="28945" x="7804150" y="2214563"/>
          <p14:tracePt t="28969" x="7796213" y="2214563"/>
          <p14:tracePt t="29040" x="7786688" y="2214563"/>
          <p14:tracePt t="29115" x="7777163" y="2214563"/>
          <p14:tracePt t="29131" x="7769225" y="2214563"/>
          <p14:tracePt t="29139" x="7759700" y="2214563"/>
          <p14:tracePt t="29147" x="7751763" y="2214563"/>
          <p14:tracePt t="29158" x="7742238" y="2214563"/>
          <p14:tracePt t="29175" x="7732713" y="2214563"/>
          <p14:tracePt t="29191" x="7724775" y="2214563"/>
          <p14:tracePt t="29264" x="7715250" y="2214563"/>
          <p14:tracePt t="29340" x="7705725" y="2214563"/>
          <p14:tracePt t="29347" x="7688263" y="2224088"/>
          <p14:tracePt t="29358" x="7680325" y="2224088"/>
          <p14:tracePt t="29375" x="7653338" y="2232025"/>
          <p14:tracePt t="29393" x="7616825" y="2241550"/>
          <p14:tracePt t="29409" x="7599363" y="2241550"/>
          <p14:tracePt t="29425" x="7572375" y="2251075"/>
          <p14:tracePt t="29441" x="7545388" y="2268538"/>
          <p14:tracePt t="29458" x="7518400" y="2276475"/>
          <p14:tracePt t="29475" x="7483475" y="2286000"/>
          <p14:tracePt t="29492" x="7466013" y="2295525"/>
          <p14:tracePt t="29509" x="7446963" y="2303463"/>
          <p14:tracePt t="29526" x="7439025" y="2303463"/>
          <p14:tracePt t="29542" x="7429500" y="2312988"/>
          <p14:tracePt t="29634" x="7419975" y="2312988"/>
          <p14:tracePt t="29653" x="7412038" y="2312988"/>
          <p14:tracePt t="29734" x="7402513" y="2312988"/>
          <p14:tracePt t="29742" x="7394575" y="2312988"/>
          <p14:tracePt t="29750" x="7385050" y="2312988"/>
          <p14:tracePt t="29758" x="7375525" y="2312988"/>
          <p14:tracePt t="29775" x="7358063" y="2312988"/>
          <p14:tracePt t="29792" x="7331075" y="2303463"/>
          <p14:tracePt t="29809" x="7313613" y="2295525"/>
          <p14:tracePt t="29825" x="7296150" y="2276475"/>
          <p14:tracePt t="29842" x="7277100" y="2276475"/>
          <p14:tracePt t="29859" x="7269163" y="2268538"/>
          <p14:tracePt t="30377" x="7259638" y="2268538"/>
          <p14:tracePt t="30384" x="7251700" y="2268538"/>
          <p14:tracePt t="30570" x="7242175" y="2268538"/>
          <p14:tracePt t="30586" x="7232650" y="2268538"/>
          <p14:tracePt t="30594" x="7224713" y="2276475"/>
          <p14:tracePt t="30609" x="7215188" y="2276475"/>
          <p14:tracePt t="30625" x="7215188" y="2286000"/>
          <p14:tracePt t="30702" x="7205663" y="2286000"/>
          <p14:tracePt t="30716" x="7197725" y="2286000"/>
          <p14:tracePt t="30732" x="7197725" y="2295525"/>
          <p14:tracePt t="30740" x="7188200" y="2295525"/>
          <p14:tracePt t="30747" x="7180263" y="2295525"/>
          <p14:tracePt t="30759" x="7180263" y="2303463"/>
          <p14:tracePt t="30775" x="7161213" y="2303463"/>
          <p14:tracePt t="30792" x="7143750" y="2322513"/>
          <p14:tracePt t="30809" x="7134225" y="2322513"/>
          <p14:tracePt t="30826" x="7116763" y="2322513"/>
          <p14:tracePt t="30842" x="7108825" y="2322513"/>
          <p14:tracePt t="30859" x="7099300" y="2322513"/>
          <p14:tracePt t="30876" x="7081838" y="2330450"/>
          <p14:tracePt t="30893" x="7045325" y="2322513"/>
          <p14:tracePt t="30909" x="7027863" y="2322513"/>
          <p14:tracePt t="30925" x="7010400" y="2312988"/>
          <p14:tracePt t="30942" x="7000875" y="2312988"/>
          <p14:tracePt t="31164" x="7000875" y="2303463"/>
          <p14:tracePt t="31962" x="7010400" y="2303463"/>
          <p14:tracePt t="32030" x="7018338" y="2303463"/>
          <p14:tracePt t="32037" x="7027863" y="2303463"/>
          <p14:tracePt t="32046" x="7027863" y="2295525"/>
          <p14:tracePt t="32059" x="7037388" y="2295525"/>
          <p14:tracePt t="32078" x="7045325" y="2295525"/>
          <p14:tracePt t="32774" x="7037388" y="2295525"/>
          <p14:tracePt t="32788" x="7037388" y="2286000"/>
          <p14:tracePt t="32812" x="7027863" y="2286000"/>
          <p14:tracePt t="32820" x="7018338" y="2286000"/>
          <p14:tracePt t="32936" x="7010400" y="2286000"/>
          <p14:tracePt t="32950" x="7000875" y="2286000"/>
          <p14:tracePt t="32958" x="7000875" y="2276475"/>
          <p14:tracePt t="32966" x="6991350" y="2276475"/>
          <p14:tracePt t="32976" x="6983413" y="2276475"/>
          <p14:tracePt t="32993" x="6973888" y="2276475"/>
          <p14:tracePt t="33009" x="6965950" y="2276475"/>
          <p14:tracePt t="33026" x="6956425" y="2276475"/>
          <p14:tracePt t="33098" x="6946900" y="2276475"/>
          <p14:tracePt t="33106" x="6946900" y="2268538"/>
          <p14:tracePt t="33113" x="6938963" y="2268538"/>
          <p14:tracePt t="33198" x="6929438" y="2268538"/>
          <p14:tracePt t="33214" x="6911975" y="2259013"/>
          <p14:tracePt t="33222" x="6894513" y="2259013"/>
          <p14:tracePt t="33230" x="6875463" y="2259013"/>
          <p14:tracePt t="33243" x="6858000" y="2259013"/>
          <p14:tracePt t="33259" x="6796088" y="2259013"/>
          <p14:tracePt t="33276" x="6769100" y="2259013"/>
          <p14:tracePt t="33293" x="6742113" y="2259013"/>
          <p14:tracePt t="33310" x="6697663" y="2259013"/>
          <p14:tracePt t="33326" x="6670675" y="2259013"/>
          <p14:tracePt t="33342" x="6634163" y="2259013"/>
          <p14:tracePt t="33359" x="6608763" y="2259013"/>
          <p14:tracePt t="33376" x="6589713" y="2259013"/>
          <p14:tracePt t="33393" x="6581775" y="2259013"/>
          <p14:tracePt t="33410" x="6572250" y="2259013"/>
          <p14:tracePt t="33443" x="6554788" y="2259013"/>
          <p14:tracePt t="33459" x="6537325" y="2259013"/>
          <p14:tracePt t="33476" x="6527800" y="2259013"/>
          <p14:tracePt t="33493" x="6510338" y="2259013"/>
          <p14:tracePt t="33509" x="6483350" y="2259013"/>
          <p14:tracePt t="33526" x="6438900" y="2259013"/>
          <p14:tracePt t="33542" x="6384925" y="2259013"/>
          <p14:tracePt t="33559" x="6348413" y="2259013"/>
          <p14:tracePt t="33576" x="6303963" y="2259013"/>
          <p14:tracePt t="33593" x="6286500" y="2251075"/>
          <p14:tracePt t="33610" x="6259513" y="2241550"/>
          <p14:tracePt t="33626" x="6232525" y="2232025"/>
          <p14:tracePt t="33643" x="6188075" y="2224088"/>
          <p14:tracePt t="33660" x="6153150" y="2224088"/>
          <p14:tracePt t="33677" x="6089650" y="2224088"/>
          <p14:tracePt t="33693" x="6045200" y="2224088"/>
          <p14:tracePt t="33710" x="6018213" y="2224088"/>
          <p14:tracePt t="33726" x="5983288" y="2224088"/>
          <p14:tracePt t="33743" x="5973763" y="2224088"/>
          <p14:tracePt t="33760" x="5956300" y="2224088"/>
          <p14:tracePt t="33794" x="5938838" y="2224088"/>
          <p14:tracePt t="33810" x="5911850" y="2232025"/>
          <p14:tracePt t="33826" x="5884863" y="2241550"/>
          <p14:tracePt t="33843" x="5848350" y="2259013"/>
          <p14:tracePt t="33859" x="5822950" y="2268538"/>
          <p14:tracePt t="33877" x="5803900" y="2276475"/>
          <p14:tracePt t="33894" x="5795963" y="2286000"/>
          <p14:tracePt t="33910" x="5776913" y="2286000"/>
          <p14:tracePt t="33926" x="5768975" y="2295525"/>
          <p14:tracePt t="33943" x="5751513" y="2295525"/>
          <p14:tracePt t="33959" x="5741988" y="2303463"/>
          <p14:tracePt t="33994" x="5724525" y="2303463"/>
          <p14:tracePt t="34010" x="5715000" y="2303463"/>
          <p14:tracePt t="34026" x="5705475" y="2303463"/>
          <p14:tracePt t="34043" x="5697538" y="2303463"/>
          <p14:tracePt t="34059" x="5688013" y="2312988"/>
          <p14:tracePt t="34076" x="5670550" y="2312988"/>
          <p14:tracePt t="34133" x="5661025" y="2312988"/>
          <p14:tracePt t="34147" x="5653088" y="2312988"/>
          <p14:tracePt t="34155" x="5643563" y="2312988"/>
          <p14:tracePt t="34163" x="5626100" y="2312988"/>
          <p14:tracePt t="34176" x="5599113" y="2312988"/>
          <p14:tracePt t="34192" x="5581650" y="2312988"/>
          <p14:tracePt t="34209" x="5537200" y="2322513"/>
          <p14:tracePt t="34226" x="5518150" y="2322513"/>
          <p14:tracePt t="34243" x="5500688" y="2322513"/>
          <p14:tracePt t="34259" x="5491163" y="2322513"/>
          <p14:tracePt t="34276" x="5473700" y="2322513"/>
          <p14:tracePt t="34293" x="5465763" y="2322513"/>
          <p14:tracePt t="34310" x="5456238" y="2322513"/>
          <p14:tracePt t="34328" x="5446713" y="2322513"/>
          <p14:tracePt t="34343" x="5429250" y="2322513"/>
          <p14:tracePt t="34359" x="5411788" y="2322513"/>
          <p14:tracePt t="34376" x="5384800" y="2312988"/>
          <p14:tracePt t="34393" x="5357813" y="2303463"/>
          <p14:tracePt t="34410" x="5340350" y="2303463"/>
          <p14:tracePt t="34426" x="5322888" y="2295525"/>
          <p14:tracePt t="34443" x="5313363" y="2295525"/>
          <p14:tracePt t="34459" x="5303838" y="2295525"/>
          <p14:tracePt t="34476" x="5295900" y="2286000"/>
          <p14:tracePt t="34493" x="5286375" y="2286000"/>
          <p14:tracePt t="34510" x="5268913" y="2276475"/>
          <p14:tracePt t="34527" x="5259388" y="2268538"/>
          <p14:tracePt t="34543" x="5251450" y="2268538"/>
          <p14:tracePt t="34559" x="5241925" y="2268538"/>
          <p14:tracePt t="34576" x="5232400" y="2259013"/>
          <p14:tracePt t="34593" x="5224463" y="2259013"/>
          <p14:tracePt t="34610" x="5214938" y="2259013"/>
          <p14:tracePt t="34627" x="5205413" y="2251075"/>
          <p14:tracePt t="34643" x="5187950" y="2241550"/>
          <p14:tracePt t="34660" x="5180013" y="2241550"/>
          <p14:tracePt t="34698" x="5170488" y="2241550"/>
          <p14:tracePt t="34710" x="5170488" y="2232025"/>
          <p14:tracePt t="34766" x="5160963" y="2232025"/>
          <p14:tracePt t="35400" x="5153025" y="2232025"/>
          <p14:tracePt t="35424" x="5143500" y="2232025"/>
          <p14:tracePt t="35440" x="5133975" y="2224088"/>
          <p14:tracePt t="35453" x="5126038" y="2224088"/>
          <p14:tracePt t="35470" x="5116513" y="2224088"/>
          <p14:tracePt t="35486" x="5108575" y="2224088"/>
          <p14:tracePt t="35502" x="5099050" y="2214563"/>
          <p14:tracePt t="35511" x="5089525" y="2214563"/>
          <p14:tracePt t="35526" x="5081588" y="2214563"/>
          <p14:tracePt t="35543" x="5072063" y="2214563"/>
          <p14:tracePt t="35559" x="5062538" y="2214563"/>
          <p14:tracePt t="35576" x="5054600" y="2214563"/>
          <p14:tracePt t="35949" x="5062538" y="2224088"/>
          <p14:tracePt t="35972" x="5062538" y="2232025"/>
          <p14:tracePt t="35988" x="5072063" y="2232025"/>
          <p14:tracePt t="36020" x="5081588" y="2232025"/>
          <p14:tracePt t="36031" x="5081588" y="2241550"/>
          <p14:tracePt t="36043" x="5099050" y="2251075"/>
          <p14:tracePt t="36076" x="5108575" y="2251075"/>
          <p14:tracePt t="36095" x="5116513" y="2259013"/>
          <p14:tracePt t="36111" x="5126038" y="2259013"/>
          <p14:tracePt t="36126" x="5133975" y="2259013"/>
          <p14:tracePt t="36143" x="5143500" y="2268538"/>
          <p14:tracePt t="36160" x="5153025" y="2276475"/>
          <p14:tracePt t="36176" x="5160963" y="2286000"/>
          <p14:tracePt t="36210" x="5170488" y="2286000"/>
          <p14:tracePt t="36266" x="5180013" y="2286000"/>
          <p14:tracePt t="36460" x="5187950" y="2286000"/>
          <p14:tracePt t="36476" x="5197475" y="2295525"/>
          <p14:tracePt t="36487" x="5205413" y="2295525"/>
          <p14:tracePt t="36498" x="5214938" y="2295525"/>
          <p14:tracePt t="36510" x="5224463" y="2303463"/>
          <p14:tracePt t="36526" x="5251450" y="2312988"/>
          <p14:tracePt t="36543" x="5276850" y="2312988"/>
          <p14:tracePt t="36560" x="5295900" y="2322513"/>
          <p14:tracePt t="36576" x="5303838" y="2322513"/>
          <p14:tracePt t="36784" x="5313363" y="2322513"/>
          <p14:tracePt t="36800" x="5330825" y="2322513"/>
          <p14:tracePt t="36816" x="5340350" y="2322513"/>
          <p14:tracePt t="36827" x="5348288" y="2322513"/>
          <p14:tracePt t="36846" x="5357813" y="2322513"/>
          <p14:tracePt t="36879" x="5367338" y="2322513"/>
          <p14:tracePt t="36900" x="5375275" y="2312988"/>
          <p14:tracePt t="36910" x="5384800" y="2312988"/>
          <p14:tracePt t="36927" x="5394325" y="2312988"/>
          <p14:tracePt t="36943" x="5402263" y="2312988"/>
          <p14:tracePt t="36960" x="5402263" y="2303463"/>
          <p14:tracePt t="36999" x="5411788" y="2303463"/>
          <p14:tracePt t="37024" x="5419725" y="2295525"/>
          <p14:tracePt t="37148" x="5429250" y="2295525"/>
          <p14:tracePt t="37170" x="5429250" y="2286000"/>
          <p14:tracePt t="37186" x="5438775" y="2286000"/>
          <p14:tracePt t="37198" x="5446713" y="2276475"/>
          <p14:tracePt t="37210" x="5456238" y="2268538"/>
          <p14:tracePt t="37227" x="5465763" y="2259013"/>
          <p14:tracePt t="37243" x="5473700" y="2259013"/>
          <p14:tracePt t="37318" x="5483225" y="2251075"/>
          <p14:tracePt t="37372" x="5491163" y="2251075"/>
          <p14:tracePt t="37388" x="5491163" y="2241550"/>
          <p14:tracePt t="37403" x="5500688" y="2241550"/>
          <p14:tracePt t="37416" x="5500688" y="2232025"/>
          <p14:tracePt t="37427" x="5510213" y="2224088"/>
          <p14:tracePt t="37472" x="5518150" y="2214563"/>
          <p14:tracePt t="37595" x="5527675" y="2205038"/>
          <p14:tracePt t="37619" x="5527675" y="2197100"/>
          <p14:tracePt t="37734" x="5518150" y="2197100"/>
          <p14:tracePt t="37750" x="5510213" y="2197100"/>
          <p14:tracePt t="37766" x="5491163" y="2197100"/>
          <p14:tracePt t="37777" x="5483225" y="2205038"/>
          <p14:tracePt t="37795" x="5446713" y="2224088"/>
          <p14:tracePt t="37811" x="5429250" y="2224088"/>
          <p14:tracePt t="37827" x="5411788" y="2232025"/>
          <p14:tracePt t="37843" x="5384800" y="2241550"/>
          <p14:tracePt t="37860" x="5367338" y="2241550"/>
          <p14:tracePt t="37877" x="5348288" y="2241550"/>
          <p14:tracePt t="37894" x="5340350" y="2241550"/>
          <p14:tracePt t="37911" x="5330825" y="2241550"/>
          <p14:tracePt t="37927" x="5313363" y="2241550"/>
          <p14:tracePt t="37943" x="5303838" y="2241550"/>
          <p14:tracePt t="38222" x="5295900" y="2241550"/>
          <p14:tracePt t="38246" x="5276850" y="2241550"/>
          <p14:tracePt t="38260" x="5268913" y="2241550"/>
          <p14:tracePt t="38271" x="5251450" y="2232025"/>
          <p14:tracePt t="38284" x="5232400" y="2232025"/>
          <p14:tracePt t="38294" x="5205413" y="2232025"/>
          <p14:tracePt t="38311" x="5160963" y="2224088"/>
          <p14:tracePt t="38327" x="5126038" y="2214563"/>
          <p14:tracePt t="38344" x="5062538" y="2214563"/>
          <p14:tracePt t="38361" x="4973638" y="2197100"/>
          <p14:tracePt t="38377" x="4857750" y="2187575"/>
          <p14:tracePt t="38397" x="4786313" y="2187575"/>
          <p14:tracePt t="38410" x="4732338" y="2187575"/>
          <p14:tracePt t="38427" x="4679950" y="2187575"/>
          <p14:tracePt t="38443" x="4625975" y="2187575"/>
          <p14:tracePt t="38460" x="4572000" y="2187575"/>
          <p14:tracePt t="38477" x="4491038" y="2197100"/>
          <p14:tracePt t="38494" x="4438650" y="2205038"/>
          <p14:tracePt t="38510" x="4394200" y="2214563"/>
          <p14:tracePt t="38528" x="4330700" y="2224088"/>
          <p14:tracePt t="38544" x="4268788" y="2241550"/>
          <p14:tracePt t="38561" x="4179888" y="2259013"/>
          <p14:tracePt t="38577" x="4133850" y="2276475"/>
          <p14:tracePt t="38594" x="4108450" y="2286000"/>
          <p14:tracePt t="38611" x="4071938" y="2295525"/>
          <p14:tracePt t="38627" x="4044950" y="2303463"/>
          <p14:tracePt t="38644" x="4010025" y="2312988"/>
          <p14:tracePt t="38661" x="3956050" y="2322513"/>
          <p14:tracePt t="38678" x="3919538" y="2322513"/>
          <p14:tracePt t="38693" x="3884613" y="2330450"/>
          <p14:tracePt t="38710" x="3830638" y="2339975"/>
          <p14:tracePt t="38727" x="3751263" y="2347913"/>
          <p14:tracePt t="38743" x="3679825" y="2357438"/>
          <p14:tracePt t="38760" x="3608388" y="2357438"/>
          <p14:tracePt t="38777" x="3490913" y="2357438"/>
          <p14:tracePt t="38794" x="3438525" y="2357438"/>
          <p14:tracePt t="38811" x="3402013" y="2339975"/>
          <p14:tracePt t="38827" x="3367088" y="2339975"/>
          <p14:tracePt t="38844" x="3348038" y="2339975"/>
          <p14:tracePt t="38860" x="3330575" y="2330450"/>
          <p14:tracePt t="38877" x="3303588" y="2322513"/>
          <p14:tracePt t="38894" x="3276600" y="2312988"/>
          <p14:tracePt t="38911" x="3259138" y="2303463"/>
          <p14:tracePt t="38927" x="3241675" y="2295525"/>
          <p14:tracePt t="38944" x="3205163" y="2286000"/>
          <p14:tracePt t="38960" x="3170238" y="2268538"/>
          <p14:tracePt t="38977" x="3133725" y="2259013"/>
          <p14:tracePt t="38994" x="3089275" y="2241550"/>
          <p14:tracePt t="39011" x="3071813" y="2232025"/>
          <p14:tracePt t="39027" x="3062288" y="2224088"/>
          <p14:tracePt t="39044" x="3054350" y="2205038"/>
          <p14:tracePt t="39060" x="3044825" y="2205038"/>
          <p14:tracePt t="39133" x="3036888" y="2205038"/>
          <p14:tracePt t="39149" x="3027363" y="2205038"/>
          <p14:tracePt t="39157" x="3017838" y="2197100"/>
          <p14:tracePt t="39171" x="3009900" y="2197100"/>
          <p14:tracePt t="39187" x="3000375" y="2187575"/>
          <p14:tracePt t="39203" x="2990850" y="2187575"/>
          <p14:tracePt t="39217" x="2982913" y="2187575"/>
          <p14:tracePt t="39227" x="2973388" y="2187575"/>
          <p14:tracePt t="39244" x="2973388" y="2179638"/>
          <p14:tracePt t="39260" x="2965450" y="2179638"/>
          <p14:tracePt t="39277" x="2946400" y="2170113"/>
          <p14:tracePt t="39295" x="2911475" y="2160588"/>
          <p14:tracePt t="39311" x="2894013" y="2152650"/>
          <p14:tracePt t="39327" x="2857500" y="2152650"/>
          <p14:tracePt t="39344" x="2847975" y="2152650"/>
          <p14:tracePt t="39361" x="2830513" y="2152650"/>
          <p14:tracePt t="39377" x="2803525" y="2152650"/>
          <p14:tracePt t="39395" x="2768600" y="2152650"/>
          <p14:tracePt t="39412" x="2732088" y="2152650"/>
          <p14:tracePt t="39427" x="2724150" y="2152650"/>
          <p14:tracePt t="39444" x="2705100" y="2152650"/>
          <p14:tracePt t="39461" x="2697163" y="2152650"/>
          <p14:tracePt t="39477" x="2687638" y="2152650"/>
          <p14:tracePt t="39494" x="2670175" y="2152650"/>
          <p14:tracePt t="39511" x="2660650" y="2152650"/>
          <p14:tracePt t="39528" x="2643188" y="2152650"/>
          <p14:tracePt t="39561" x="2633663" y="2152650"/>
          <p14:tracePt t="39736" x="2625725" y="2152650"/>
          <p14:tracePt t="39747" x="2616200" y="2152650"/>
          <p14:tracePt t="39761" x="2608263" y="2160588"/>
          <p14:tracePt t="39777" x="2598738" y="2170113"/>
          <p14:tracePt t="39794" x="2589213" y="2170113"/>
          <p14:tracePt t="39811" x="2581275" y="2170113"/>
          <p14:tracePt t="39828" x="2571750" y="2170113"/>
          <p14:tracePt t="39845" x="2562225" y="2170113"/>
          <p14:tracePt t="39861" x="2544763" y="2179638"/>
          <p14:tracePt t="39878" x="2536825" y="2179638"/>
          <p14:tracePt t="39894" x="2527300" y="2179638"/>
          <p14:tracePt t="39911" x="2517775" y="2179638"/>
          <p14:tracePt t="39928" x="2500313" y="2187575"/>
          <p14:tracePt t="39944" x="2482850" y="2187575"/>
          <p14:tracePt t="39961" x="2446338" y="2197100"/>
          <p14:tracePt t="39977" x="2401888" y="2205038"/>
          <p14:tracePt t="39994" x="2393950" y="2214563"/>
          <p14:tracePt t="40011" x="2384425" y="2214563"/>
          <p14:tracePt t="40920" x="2384425" y="2224088"/>
          <p14:tracePt t="40934" x="2393950" y="2224088"/>
          <p14:tracePt t="40945" x="2411413" y="2232025"/>
          <p14:tracePt t="40961" x="2446338" y="2251075"/>
          <p14:tracePt t="40977" x="2500313" y="2276475"/>
          <p14:tracePt t="40994" x="2562225" y="2276475"/>
          <p14:tracePt t="41011" x="2598738" y="2276475"/>
          <p14:tracePt t="41028" x="2759075" y="2276475"/>
          <p14:tracePt t="41044" x="2901950" y="2276475"/>
          <p14:tracePt t="41061" x="3062288" y="2295525"/>
          <p14:tracePt t="41078" x="3251200" y="2312988"/>
          <p14:tracePt t="41095" x="3473450" y="2322513"/>
          <p14:tracePt t="41111" x="3768725" y="2312988"/>
          <p14:tracePt t="41127" x="3929063" y="2312988"/>
          <p14:tracePt t="41144" x="4071938" y="2312988"/>
          <p14:tracePt t="41161" x="4205288" y="2303463"/>
          <p14:tracePt t="41178" x="4322763" y="2286000"/>
          <p14:tracePt t="41194" x="4446588" y="2251075"/>
          <p14:tracePt t="41211" x="4562475" y="2224088"/>
          <p14:tracePt t="41213" x="4616450" y="2205038"/>
          <p14:tracePt t="41228" x="4679950" y="2187575"/>
          <p14:tracePt t="41244" x="4724400" y="2187575"/>
          <p14:tracePt t="41261" x="4741863" y="2179638"/>
          <p14:tracePt t="41278" x="4751388" y="2179638"/>
          <p14:tracePt t="41476" x="4751388" y="2170113"/>
          <p14:tracePt t="41500" x="4751388" y="2160588"/>
          <p14:tracePt t="41538" x="4741863" y="2160588"/>
          <p14:tracePt t="41546" x="4741863" y="2152650"/>
          <p14:tracePt t="41561" x="4705350" y="2152650"/>
          <p14:tracePt t="41578" x="4652963" y="2152650"/>
          <p14:tracePt t="41595" x="4616450" y="2160588"/>
          <p14:tracePt t="41612" x="4572000" y="2170113"/>
          <p14:tracePt t="41628" x="4545013" y="2187575"/>
          <p14:tracePt t="41645" x="4527550" y="2187575"/>
          <p14:tracePt t="41661" x="4510088" y="2197100"/>
          <p14:tracePt t="41678" x="4500563" y="2205038"/>
          <p14:tracePt t="41694" x="4491038" y="2214563"/>
          <p14:tracePt t="41711" x="4473575" y="2224088"/>
          <p14:tracePt t="41728" x="4446588" y="2251075"/>
          <p14:tracePt t="41745" x="4402138" y="2268538"/>
          <p14:tracePt t="41761" x="4394200" y="2268538"/>
          <p14:tracePt t="41962" x="4402138" y="2259013"/>
          <p14:tracePt t="41970" x="4411663" y="2259013"/>
          <p14:tracePt t="41986" x="4419600" y="2251075"/>
          <p14:tracePt t="41995" x="4438650" y="2241550"/>
          <p14:tracePt t="42012" x="4473575" y="2232025"/>
          <p14:tracePt t="42028" x="4527550" y="2224088"/>
          <p14:tracePt t="42045" x="4581525" y="2214563"/>
          <p14:tracePt t="42061" x="4643438" y="2197100"/>
          <p14:tracePt t="42079" x="4724400" y="2187575"/>
          <p14:tracePt t="42095" x="4776788" y="2170113"/>
          <p14:tracePt t="42111" x="4830763" y="2160588"/>
          <p14:tracePt t="42127" x="4884738" y="2160588"/>
          <p14:tracePt t="42144" x="4929188" y="2143125"/>
          <p14:tracePt t="42161" x="4983163" y="2143125"/>
          <p14:tracePt t="42178" x="5072063" y="2143125"/>
          <p14:tracePt t="42195" x="5116513" y="2143125"/>
          <p14:tracePt t="42211" x="5153025" y="2143125"/>
          <p14:tracePt t="42318" x="5153025" y="2133600"/>
          <p14:tracePt t="42342" x="5143500" y="2133600"/>
          <p14:tracePt t="42353" x="5126038" y="2133600"/>
          <p14:tracePt t="42365" x="5081588" y="2133600"/>
          <p14:tracePt t="42378" x="5054600" y="2133600"/>
          <p14:tracePt t="42395" x="4973638" y="2143125"/>
          <p14:tracePt t="42411" x="4857750" y="2170113"/>
          <p14:tracePt t="42428" x="4732338" y="2197100"/>
          <p14:tracePt t="42445" x="4589463" y="2214563"/>
          <p14:tracePt t="42461" x="4429125" y="2232025"/>
          <p14:tracePt t="42478" x="4286250" y="2259013"/>
          <p14:tracePt t="42495" x="4098925" y="2259013"/>
          <p14:tracePt t="42511" x="3990975" y="2232025"/>
          <p14:tracePt t="42528" x="3848100" y="2187575"/>
          <p14:tracePt t="42545" x="3741738" y="2160588"/>
          <p14:tracePt t="42561" x="3643313" y="2152650"/>
          <p14:tracePt t="42578" x="3562350" y="2143125"/>
          <p14:tracePt t="42595" x="3482975" y="2125663"/>
          <p14:tracePt t="42612" x="3438525" y="2116138"/>
          <p14:tracePt t="42628" x="3411538" y="2108200"/>
          <p14:tracePt t="42645" x="3402013" y="2108200"/>
          <p14:tracePt t="42812" x="3411538" y="2108200"/>
          <p14:tracePt t="42820" x="3419475" y="2108200"/>
          <p14:tracePt t="42836" x="3438525" y="2108200"/>
          <p14:tracePt t="42845" x="3455988" y="2108200"/>
          <p14:tracePt t="42861" x="3500438" y="2108200"/>
          <p14:tracePt t="42878" x="3554413" y="2108200"/>
          <p14:tracePt t="42895" x="3633788" y="2125663"/>
          <p14:tracePt t="42912" x="3732213" y="2143125"/>
          <p14:tracePt t="42929" x="3867150" y="2160588"/>
          <p14:tracePt t="42945" x="4081463" y="2214563"/>
          <p14:tracePt t="42962" x="4224338" y="2214563"/>
          <p14:tracePt t="42978" x="4384675" y="2197100"/>
          <p14:tracePt t="42995" x="4545013" y="2170113"/>
          <p14:tracePt t="43012" x="4687888" y="2152650"/>
          <p14:tracePt t="43029" x="4830763" y="2143125"/>
          <p14:tracePt t="43045" x="4956175" y="2133600"/>
          <p14:tracePt t="43061" x="5045075" y="2152650"/>
          <p14:tracePt t="43078" x="5116513" y="2160588"/>
          <p14:tracePt t="43095" x="5160963" y="2160588"/>
          <p14:tracePt t="43111" x="5187950" y="2179638"/>
          <p14:tracePt t="43128" x="5214938" y="2179638"/>
          <p14:tracePt t="43144" x="5224463" y="2179638"/>
          <p14:tracePt t="43161" x="5241925" y="2179638"/>
          <p14:tracePt t="43178" x="5259388" y="2179638"/>
          <p14:tracePt t="43195" x="5286375" y="2179638"/>
          <p14:tracePt t="43212" x="5303838" y="2179638"/>
          <p14:tracePt t="43228" x="5348288" y="2179638"/>
          <p14:tracePt t="43245" x="5357813" y="2179638"/>
          <p14:tracePt t="43261" x="5375275" y="2179638"/>
          <p14:tracePt t="43548" x="5367338" y="2179638"/>
          <p14:tracePt t="43556" x="5357813" y="2179638"/>
          <p14:tracePt t="43570" x="5348288" y="2179638"/>
          <p14:tracePt t="43586" x="5340350" y="2179638"/>
          <p14:tracePt t="43595" x="5330825" y="2179638"/>
          <p14:tracePt t="43612" x="5313363" y="2179638"/>
          <p14:tracePt t="43628" x="5268913" y="2179638"/>
          <p14:tracePt t="43645" x="5224463" y="2187575"/>
          <p14:tracePt t="43662" x="5160963" y="2187575"/>
          <p14:tracePt t="43679" x="5072063" y="2197100"/>
          <p14:tracePt t="43695" x="5010150" y="2197100"/>
          <p14:tracePt t="43712" x="4956175" y="2187575"/>
          <p14:tracePt t="43728" x="4902200" y="2187575"/>
          <p14:tracePt t="43745" x="4822825" y="2187575"/>
          <p14:tracePt t="43761" x="4714875" y="2187575"/>
          <p14:tracePt t="43779" x="4483100" y="2224088"/>
          <p14:tracePt t="43795" x="4348163" y="2241550"/>
          <p14:tracePt t="43812" x="4214813" y="2251075"/>
          <p14:tracePt t="43828" x="4081463" y="2251075"/>
          <p14:tracePt t="43845" x="3973513" y="2251075"/>
          <p14:tracePt t="43862" x="3875088" y="2251075"/>
          <p14:tracePt t="43879" x="3741738" y="2259013"/>
          <p14:tracePt t="43895" x="3687763" y="2259013"/>
          <p14:tracePt t="43912" x="3643313" y="2268538"/>
          <p14:tracePt t="43928" x="3616325" y="2268538"/>
          <p14:tracePt t="43945" x="3616325" y="2276475"/>
          <p14:tracePt t="44103" x="3633788" y="2276475"/>
          <p14:tracePt t="44111" x="3643313" y="2276475"/>
          <p14:tracePt t="44119" x="3660775" y="2276475"/>
          <p14:tracePt t="44128" x="3679825" y="2276475"/>
          <p14:tracePt t="44145" x="3732213" y="2276475"/>
          <p14:tracePt t="44161" x="3822700" y="2276475"/>
          <p14:tracePt t="44179" x="3938588" y="2286000"/>
          <p14:tracePt t="44195" x="4170363" y="2303463"/>
          <p14:tracePt t="44212" x="4322763" y="2303463"/>
          <p14:tracePt t="44228" x="4527550" y="2286000"/>
          <p14:tracePt t="44245" x="4741863" y="2259013"/>
          <p14:tracePt t="44262" x="4919663" y="2259013"/>
          <p14:tracePt t="44279" x="5126038" y="2276475"/>
          <p14:tracePt t="44295" x="5286375" y="2276475"/>
          <p14:tracePt t="44312" x="5473700" y="2276475"/>
          <p14:tracePt t="44328" x="5554663" y="2276475"/>
          <p14:tracePt t="44345" x="5634038" y="2268538"/>
          <p14:tracePt t="44362" x="5697538" y="2259013"/>
          <p14:tracePt t="44378" x="5741988" y="2259013"/>
          <p14:tracePt t="44395" x="5776913" y="2251075"/>
          <p14:tracePt t="44412" x="5795963" y="2251075"/>
          <p14:tracePt t="44429" x="5830888" y="2251075"/>
          <p14:tracePt t="44445" x="5884863" y="2241550"/>
          <p14:tracePt t="44462" x="5973763" y="2241550"/>
          <p14:tracePt t="44479" x="6054725" y="2241550"/>
          <p14:tracePt t="44495" x="6153150" y="2232025"/>
          <p14:tracePt t="44512" x="6251575" y="2224088"/>
          <p14:tracePt t="44529" x="6323013" y="2205038"/>
          <p14:tracePt t="44545" x="6340475" y="2197100"/>
          <p14:tracePt t="44676" x="6348413" y="2197100"/>
          <p14:tracePt t="44684" x="6357938" y="2197100"/>
          <p14:tracePt t="44695" x="6357938" y="2187575"/>
          <p14:tracePt t="44713" x="6375400" y="2187575"/>
          <p14:tracePt t="44729" x="6375400" y="2179638"/>
          <p14:tracePt t="44746" x="6394450" y="2179638"/>
          <p14:tracePt t="44762" x="6402388" y="2179638"/>
          <p14:tracePt t="44779" x="6411913" y="2170113"/>
          <p14:tracePt t="44795" x="6429375" y="2170113"/>
          <p14:tracePt t="44828" x="6438900" y="2170113"/>
          <p14:tracePt t="44908" x="6419850" y="2179638"/>
          <p14:tracePt t="44916" x="6384925" y="2187575"/>
          <p14:tracePt t="44929" x="6367463" y="2197100"/>
          <p14:tracePt t="44945" x="6313488" y="2214563"/>
          <p14:tracePt t="44962" x="6296025" y="2214563"/>
          <p14:tracePt t="44979" x="6286500" y="2214563"/>
          <p14:tracePt t="44996" x="6276975" y="2214563"/>
          <p14:tracePt t="45013" x="6259513" y="2214563"/>
          <p14:tracePt t="45029" x="6215063" y="2214563"/>
          <p14:tracePt t="45045" x="6126163" y="2214563"/>
          <p14:tracePt t="45062" x="6062663" y="2205038"/>
          <p14:tracePt t="45078" x="6000750" y="2197100"/>
          <p14:tracePt t="45095" x="5938838" y="2197100"/>
          <p14:tracePt t="45112" x="5894388" y="2197100"/>
          <p14:tracePt t="45128" x="5867400" y="2187575"/>
          <p14:tracePt t="45145" x="5857875" y="2187575"/>
          <p14:tracePt t="45162" x="5848350" y="2179638"/>
          <p14:tracePt t="45179" x="5840413" y="2179638"/>
          <p14:tracePt t="45195" x="5822950" y="2170113"/>
          <p14:tracePt t="45212" x="5786438" y="2160588"/>
          <p14:tracePt t="45229" x="5751513" y="2152650"/>
          <p14:tracePt t="45245" x="5705475" y="2143125"/>
          <p14:tracePt t="45262" x="5661025" y="2133600"/>
          <p14:tracePt t="45279" x="5599113" y="2133600"/>
          <p14:tracePt t="45295" x="5562600" y="2133600"/>
          <p14:tracePt t="45312" x="5518150" y="2133600"/>
          <p14:tracePt t="45329" x="5483225" y="2143125"/>
          <p14:tracePt t="45345" x="5446713" y="2152650"/>
          <p14:tracePt t="45362" x="5419725" y="2152650"/>
          <p14:tracePt t="45379" x="5402263" y="2152650"/>
          <p14:tracePt t="45395" x="5394325" y="2152650"/>
          <p14:tracePt t="45464" x="5384800" y="2152650"/>
          <p14:tracePt t="45481" x="5367338" y="2160588"/>
          <p14:tracePt t="45492" x="5348288" y="2160588"/>
          <p14:tracePt t="45504" x="5330825" y="2170113"/>
          <p14:tracePt t="45515" x="5322888" y="2170113"/>
          <p14:tracePt t="46222" x="5313363" y="2170113"/>
          <p14:tracePt t="46238" x="5303838" y="2170113"/>
          <p14:tracePt t="46252" x="5295900" y="2170113"/>
          <p14:tracePt t="46263" x="5276850" y="2170113"/>
          <p14:tracePt t="46279" x="5224463" y="2187575"/>
          <p14:tracePt t="46297" x="5153025" y="2197100"/>
          <p14:tracePt t="46313" x="4973638" y="2232025"/>
          <p14:tracePt t="46329" x="4902200" y="2251075"/>
          <p14:tracePt t="46345" x="4714875" y="2276475"/>
          <p14:tracePt t="46362" x="4608513" y="2295525"/>
          <p14:tracePt t="46379" x="4473575" y="2303463"/>
          <p14:tracePt t="46396" x="4330700" y="2303463"/>
          <p14:tracePt t="46413" x="4197350" y="2303463"/>
          <p14:tracePt t="46429" x="4027488" y="2295525"/>
          <p14:tracePt t="46445" x="3929063" y="2286000"/>
          <p14:tracePt t="46462" x="3840163" y="2276475"/>
          <p14:tracePt t="46479" x="3776663" y="2276475"/>
          <p14:tracePt t="46496" x="3724275" y="2276475"/>
          <p14:tracePt t="46513" x="3679825" y="2276475"/>
          <p14:tracePt t="46530" x="3608388" y="2276475"/>
          <p14:tracePt t="46546" x="3562350" y="2286000"/>
          <p14:tracePt t="46562" x="3517900" y="2286000"/>
          <p14:tracePt t="46580" x="3473450" y="2286000"/>
          <p14:tracePt t="46596" x="3438525" y="2286000"/>
          <p14:tracePt t="46613" x="3394075" y="2286000"/>
          <p14:tracePt t="46629" x="3384550" y="2286000"/>
          <p14:tracePt t="46646" x="3357563" y="2286000"/>
          <p14:tracePt t="46663" x="3340100" y="2295525"/>
          <p14:tracePt t="46680" x="3295650" y="2295525"/>
          <p14:tracePt t="46696" x="3259138" y="2295525"/>
          <p14:tracePt t="46713" x="3224213" y="2295525"/>
          <p14:tracePt t="46716" x="3205163" y="2295525"/>
          <p14:tracePt t="46729" x="3179763" y="2303463"/>
          <p14:tracePt t="46746" x="3143250" y="2303463"/>
          <p14:tracePt t="46763" x="3116263" y="2312988"/>
          <p14:tracePt t="46779" x="3108325" y="2312988"/>
          <p14:tracePt t="46796" x="3098800" y="2312988"/>
          <p14:tracePt t="46813" x="3089275" y="2312988"/>
          <p14:tracePt t="46829" x="3089275" y="2322513"/>
          <p14:tracePt t="46846" x="3071813" y="2322513"/>
          <p14:tracePt t="46932" x="3062288" y="2322513"/>
          <p14:tracePt t="46994" x="3054350" y="2322513"/>
          <p14:tracePt t="47018" x="3044825" y="2322513"/>
          <p14:tracePt t="47096" x="3036888" y="2322513"/>
          <p14:tracePt t="47105" x="3027363" y="2312988"/>
          <p14:tracePt t="47117" x="3017838" y="2312988"/>
          <p14:tracePt t="47129" x="3009900" y="2303463"/>
          <p14:tracePt t="47145" x="3000375" y="2303463"/>
          <p14:tracePt t="47162" x="2990850" y="2295525"/>
          <p14:tracePt t="47179" x="2982913" y="2286000"/>
          <p14:tracePt t="47195" x="2973388" y="2286000"/>
          <p14:tracePt t="47212" x="2965450" y="2286000"/>
          <p14:tracePt t="47312" x="2955925" y="2286000"/>
          <p14:tracePt t="47321" x="2946400" y="2286000"/>
          <p14:tracePt t="47329" x="2938463" y="2286000"/>
          <p14:tracePt t="47346" x="2919413" y="2276475"/>
          <p14:tracePt t="47362" x="2901950" y="2268538"/>
          <p14:tracePt t="47379" x="2884488" y="2268538"/>
          <p14:tracePt t="47396" x="2874963" y="2268538"/>
          <p14:tracePt t="47412" x="2867025" y="2268538"/>
          <p14:tracePt t="47429" x="2847975" y="2259013"/>
          <p14:tracePt t="47445" x="2840038" y="2251075"/>
          <p14:tracePt t="47462" x="2830513" y="2251075"/>
          <p14:tracePt t="47479" x="2822575" y="2251075"/>
          <p14:tracePt t="47495" x="2813050" y="2251075"/>
          <p14:tracePt t="47627" x="2813050" y="2241550"/>
          <p14:tracePt t="47767" x="2803525" y="2241550"/>
          <p14:tracePt t="47774" x="2795588" y="2232025"/>
          <p14:tracePt t="47783" x="2786063" y="2232025"/>
          <p14:tracePt t="47796" x="2768600" y="2232025"/>
          <p14:tracePt t="47812" x="2759075" y="2224088"/>
          <p14:tracePt t="47829" x="2751138" y="2214563"/>
          <p14:tracePt t="47845" x="2741613" y="2214563"/>
          <p14:tracePt t="48076" x="2741613" y="2224088"/>
          <p14:tracePt t="48092" x="2751138" y="2232025"/>
          <p14:tracePt t="48108" x="2768600" y="2241550"/>
          <p14:tracePt t="48123" x="2795588" y="2268538"/>
          <p14:tracePt t="48129" x="2830513" y="2295525"/>
          <p14:tracePt t="48146" x="2874963" y="2339975"/>
          <p14:tracePt t="48162" x="2965450" y="2384425"/>
          <p14:tracePt t="48179" x="3081338" y="2438400"/>
          <p14:tracePt t="48196" x="3214688" y="2509838"/>
          <p14:tracePt t="48212" x="3384550" y="2571750"/>
          <p14:tracePt t="48229" x="3544888" y="2589213"/>
          <p14:tracePt t="48246" x="3822700" y="2616200"/>
          <p14:tracePt t="48262" x="4027488" y="2616200"/>
          <p14:tracePt t="48279" x="4205288" y="2616200"/>
          <p14:tracePt t="48296" x="4348163" y="2616200"/>
          <p14:tracePt t="48313" x="4545013" y="2598738"/>
          <p14:tracePt t="48330" x="4768850" y="2571750"/>
          <p14:tracePt t="48346" x="5027613" y="2509838"/>
          <p14:tracePt t="48363" x="5357813" y="2490788"/>
          <p14:tracePt t="48380" x="5554663" y="2465388"/>
          <p14:tracePt t="48396" x="5795963" y="2411413"/>
          <p14:tracePt t="48413" x="6018213" y="2357438"/>
          <p14:tracePt t="48429" x="6215063" y="2339975"/>
          <p14:tracePt t="48446" x="6411913" y="2330450"/>
          <p14:tracePt t="48463" x="6589713" y="2312988"/>
          <p14:tracePt t="48479" x="6796088" y="2295525"/>
          <p14:tracePt t="48496" x="6894513" y="2295525"/>
          <p14:tracePt t="48513" x="6991350" y="2295525"/>
          <p14:tracePt t="48529" x="7054850" y="2286000"/>
          <p14:tracePt t="48546" x="7108825" y="2268538"/>
          <p14:tracePt t="48563" x="7188200" y="2251075"/>
          <p14:tracePt t="48579" x="7224713" y="2241550"/>
          <p14:tracePt t="48596" x="7269163" y="2232025"/>
          <p14:tracePt t="48613" x="7304088" y="2232025"/>
          <p14:tracePt t="48630" x="7348538" y="2214563"/>
          <p14:tracePt t="48646" x="7394575" y="2205038"/>
          <p14:tracePt t="48663" x="7456488" y="2187575"/>
          <p14:tracePt t="48680" x="7500938" y="2187575"/>
          <p14:tracePt t="48696" x="7537450" y="2179638"/>
          <p14:tracePt t="48713" x="7562850" y="2179638"/>
          <p14:tracePt t="48718" x="7581900" y="2179638"/>
          <p14:tracePt t="48730" x="7608888" y="2170113"/>
          <p14:tracePt t="48746" x="7653338" y="2170113"/>
          <p14:tracePt t="48763" x="7705725" y="2170113"/>
          <p14:tracePt t="48780" x="7786688" y="2160588"/>
          <p14:tracePt t="48797" x="7831138" y="2160588"/>
          <p14:tracePt t="48813" x="7867650" y="2160588"/>
          <p14:tracePt t="48830" x="7920038" y="2160588"/>
          <p14:tracePt t="48846" x="7974013" y="2179638"/>
          <p14:tracePt t="48863" x="8027988" y="2187575"/>
          <p14:tracePt t="48880" x="8099425" y="2205038"/>
          <p14:tracePt t="48897" x="8143875" y="2214563"/>
          <p14:tracePt t="48913" x="8170863" y="2214563"/>
          <p14:tracePt t="48930" x="8188325" y="2224088"/>
          <p14:tracePt t="48946" x="8197850" y="2224088"/>
          <p14:tracePt t="48963" x="8205788" y="2224088"/>
          <p14:tracePt t="48980" x="8215313" y="2224088"/>
          <p14:tracePt t="48997" x="8224838" y="2224088"/>
          <p14:tracePt t="49014" x="8251825" y="2224088"/>
          <p14:tracePt t="49030" x="8259763" y="2224088"/>
          <p14:tracePt t="49046" x="8269288" y="2224088"/>
          <p14:tracePt t="49063" x="8277225" y="2224088"/>
          <p14:tracePt t="49244" x="8277225" y="2214563"/>
          <p14:tracePt t="49252" x="8269288" y="2214563"/>
          <p14:tracePt t="49266" x="8259763" y="2214563"/>
          <p14:tracePt t="49282" x="8251825" y="2214563"/>
          <p14:tracePt t="49360" x="8242300" y="2214563"/>
          <p14:tracePt t="49377" x="8232775" y="2214563"/>
          <p14:tracePt t="49416" x="8224838" y="2214563"/>
          <p14:tracePt t="49424" x="8215313" y="2214563"/>
          <p14:tracePt t="49436" x="8205788" y="2214563"/>
          <p14:tracePt t="49452" x="8197850" y="2214563"/>
          <p14:tracePt t="49468" x="8188325" y="2214563"/>
          <p14:tracePt t="49484" x="8180388" y="2214563"/>
          <p14:tracePt t="49538" x="8180388" y="2205038"/>
          <p14:tracePt t="49553" x="8170863" y="2205038"/>
          <p14:tracePt t="49576" x="8170863" y="2197100"/>
          <p14:tracePt t="49591" x="8161338" y="2197100"/>
          <p14:tracePt t="49605" x="8161338" y="2187575"/>
          <p14:tracePt t="49614" x="8153400" y="2187575"/>
          <p14:tracePt t="49638" x="8143875" y="2187575"/>
          <p14:tracePt t="49676" x="8134350" y="2179638"/>
          <p14:tracePt t="49693" x="8116888" y="2170113"/>
          <p14:tracePt t="49708" x="8108950" y="2170113"/>
          <p14:tracePt t="49722" x="8099425" y="2170113"/>
          <p14:tracePt t="49738" x="8089900" y="2160588"/>
          <p14:tracePt t="49746" x="8081963" y="2160588"/>
          <p14:tracePt t="49770" x="8072438" y="2160588"/>
          <p14:tracePt t="49792" x="8062913" y="2160588"/>
          <p14:tracePt t="49815" x="8054975" y="2152650"/>
          <p14:tracePt t="49924" x="8045450" y="2152650"/>
          <p14:tracePt t="49946" x="8037513" y="2152650"/>
          <p14:tracePt t="50124" x="8027988" y="2152650"/>
          <p14:tracePt t="50131" x="8001000" y="2152650"/>
          <p14:tracePt t="50146" x="7983538" y="2143125"/>
          <p14:tracePt t="50163" x="7912100" y="2143125"/>
          <p14:tracePt t="50180" x="7831138" y="2143125"/>
          <p14:tracePt t="50196" x="7724775" y="2160588"/>
          <p14:tracePt t="50213" x="7616825" y="2187575"/>
          <p14:tracePt t="50230" x="7510463" y="2205038"/>
          <p14:tracePt t="50247" x="7367588" y="2224088"/>
          <p14:tracePt t="50263" x="7277100" y="2232025"/>
          <p14:tracePt t="50280" x="7224713" y="2232025"/>
          <p14:tracePt t="50297" x="7170738" y="2232025"/>
          <p14:tracePt t="50313" x="7126288" y="2232025"/>
          <p14:tracePt t="50330" x="7081838" y="2232025"/>
          <p14:tracePt t="50347" x="7000875" y="2232025"/>
          <p14:tracePt t="50364" x="6946900" y="2232025"/>
          <p14:tracePt t="50380" x="6894513" y="2232025"/>
          <p14:tracePt t="50397" x="6840538" y="2232025"/>
          <p14:tracePt t="50413" x="6769100" y="2232025"/>
          <p14:tracePt t="50430" x="6670675" y="2241550"/>
          <p14:tracePt t="50447" x="6589713" y="2241550"/>
          <p14:tracePt t="50463" x="6500813" y="2241550"/>
          <p14:tracePt t="50480" x="6465888" y="2241550"/>
          <p14:tracePt t="50497" x="6429375" y="2241550"/>
          <p14:tracePt t="50513" x="6384925" y="2241550"/>
          <p14:tracePt t="50530" x="6348413" y="2241550"/>
          <p14:tracePt t="50547" x="6313488" y="2241550"/>
          <p14:tracePt t="50563" x="6269038" y="2241550"/>
          <p14:tracePt t="50580" x="6215063" y="2241550"/>
          <p14:tracePt t="50597" x="6180138" y="2241550"/>
          <p14:tracePt t="50613" x="6143625" y="2241550"/>
          <p14:tracePt t="50630" x="6116638" y="2241550"/>
          <p14:tracePt t="50647" x="6089650" y="2241550"/>
          <p14:tracePt t="50664" x="6045200" y="2241550"/>
          <p14:tracePt t="50681" x="5991225" y="2241550"/>
          <p14:tracePt t="50697" x="5946775" y="2251075"/>
          <p14:tracePt t="50713" x="5919788" y="2259013"/>
          <p14:tracePt t="50730" x="5894388" y="2259013"/>
          <p14:tracePt t="50747" x="5875338" y="2268538"/>
          <p14:tracePt t="50764" x="5867400" y="2268538"/>
          <p14:tracePt t="50781" x="5848350" y="2268538"/>
          <p14:tracePt t="50797" x="5840413" y="2268538"/>
          <p14:tracePt t="50814" x="5830888" y="2276475"/>
          <p14:tracePt t="50830" x="5822950" y="2276475"/>
          <p14:tracePt t="50847" x="5803900" y="2276475"/>
          <p14:tracePt t="50864" x="5776913" y="2276475"/>
          <p14:tracePt t="50880" x="5741988" y="2276475"/>
          <p14:tracePt t="50897" x="5670550" y="2295525"/>
          <p14:tracePt t="50913" x="5589588" y="2295525"/>
          <p14:tracePt t="50930" x="5554663" y="2303463"/>
          <p14:tracePt t="50946" x="5527675" y="2303463"/>
          <p14:tracePt t="50964" x="5518150" y="2303463"/>
          <p14:tracePt t="51052" x="5510213" y="2303463"/>
          <p14:tracePt t="51063" x="5500688" y="2303463"/>
          <p14:tracePt t="51080" x="5491163" y="2303463"/>
          <p14:tracePt t="51099" x="5483225" y="2303463"/>
          <p14:tracePt t="51206" x="5473700" y="2303463"/>
          <p14:tracePt t="51216" x="5465763" y="2295525"/>
          <p14:tracePt t="51230" x="5446713" y="2286000"/>
          <p14:tracePt t="51247" x="5429250" y="2276475"/>
          <p14:tracePt t="51264" x="5411788" y="2268538"/>
          <p14:tracePt t="51280" x="5394325" y="2268538"/>
          <p14:tracePt t="51297" x="5384800" y="2268538"/>
          <p14:tracePt t="51313" x="5375275" y="2259013"/>
          <p14:tracePt t="51330" x="5357813" y="2259013"/>
          <p14:tracePt t="51347" x="5348288" y="2259013"/>
          <p14:tracePt t="51363" x="5340350" y="2259013"/>
          <p14:tracePt t="51380" x="5322888" y="2259013"/>
          <p14:tracePt t="51397" x="5313363" y="2251075"/>
          <p14:tracePt t="51413" x="5295900" y="2251075"/>
          <p14:tracePt t="51430" x="5276850" y="2251075"/>
          <p14:tracePt t="51447" x="5251450" y="2241550"/>
          <p14:tracePt t="51463" x="5232400" y="2232025"/>
          <p14:tracePt t="51480" x="5187950" y="2224088"/>
          <p14:tracePt t="51497" x="5160963" y="2205038"/>
          <p14:tracePt t="51513" x="5133975" y="2205038"/>
          <p14:tracePt t="51530" x="5116513" y="2197100"/>
          <p14:tracePt t="51547" x="5089525" y="2179638"/>
          <p14:tracePt t="51563" x="5081588" y="2179638"/>
          <p14:tracePt t="51580" x="5072063" y="2170113"/>
          <p14:tracePt t="51740" x="5062538" y="2170113"/>
          <p14:tracePt t="51756" x="5054600" y="2160588"/>
          <p14:tracePt t="51778" x="5045075" y="2160588"/>
          <p14:tracePt t="51788" x="5037138" y="2160588"/>
          <p14:tracePt t="51812" x="5027613" y="2152650"/>
          <p14:tracePt t="51826" x="5018088" y="2152650"/>
          <p14:tracePt t="51836" x="5018088" y="2143125"/>
          <p14:tracePt t="51847" x="5010150" y="2143125"/>
          <p14:tracePt t="51863" x="5000625" y="2143125"/>
          <p14:tracePt t="51881" x="4991100" y="2133600"/>
          <p14:tracePt t="52624" x="4983163" y="2133600"/>
          <p14:tracePt t="52636" x="4983163" y="2125663"/>
          <p14:tracePt t="52647" x="4973638" y="2125663"/>
          <p14:tracePt t="52664" x="4973638" y="2116138"/>
          <p14:tracePt t="52681" x="4956175" y="2116138"/>
          <p14:tracePt t="52697" x="4946650" y="2098675"/>
          <p14:tracePt t="52714" x="4946650" y="2089150"/>
          <p14:tracePt t="57463" x="4938713" y="2089150"/>
          <p14:tracePt t="57646" x="4929188" y="2098675"/>
          <p14:tracePt t="57670" x="4919663" y="2098675"/>
          <p14:tracePt t="57716" x="4911725" y="2108200"/>
          <p14:tracePt t="57732" x="4902200" y="2116138"/>
          <p14:tracePt t="57752" x="4894263" y="2125663"/>
          <p14:tracePt t="57759" x="4884738" y="2133600"/>
          <p14:tracePt t="57770" x="4875213" y="2143125"/>
          <p14:tracePt t="57794" x="4867275" y="2143125"/>
          <p14:tracePt t="57817" x="4857750" y="2152650"/>
          <p14:tracePt t="57832" x="4848225" y="2152650"/>
          <p14:tracePt t="57840" x="4848225" y="2160588"/>
          <p14:tracePt t="57856" x="4840288" y="2170113"/>
          <p14:tracePt t="57940" x="4830763" y="2170113"/>
          <p14:tracePt t="57956" x="4813300" y="2179638"/>
          <p14:tracePt t="58163" x="4803775" y="2179638"/>
          <p14:tracePt t="58266" x="4795838" y="2179638"/>
          <p14:tracePt t="58288" x="4786313" y="2187575"/>
          <p14:tracePt t="58304" x="4776788" y="2197100"/>
          <p14:tracePt t="58320" x="4768850" y="2197100"/>
          <p14:tracePt t="58334" x="4759325" y="2205038"/>
          <p14:tracePt t="58342" x="4751388" y="2205038"/>
          <p14:tracePt t="58358" x="4741863" y="2205038"/>
          <p14:tracePt t="58367" x="4741863" y="2214563"/>
          <p14:tracePt t="58382" x="4732338" y="2214563"/>
          <p14:tracePt t="58399" x="4714875" y="2214563"/>
          <p14:tracePt t="58415" x="4705350" y="2224088"/>
          <p14:tracePt t="58432" x="4697413" y="2232025"/>
          <p14:tracePt t="58449" x="4687888" y="2232025"/>
          <p14:tracePt t="58514" x="4679950" y="2232025"/>
          <p14:tracePt t="58544" x="4660900" y="2232025"/>
          <p14:tracePt t="58554" x="4643438" y="2241550"/>
          <p14:tracePt t="58566" x="4608513" y="2241550"/>
          <p14:tracePt t="58582" x="4589463" y="2241550"/>
          <p14:tracePt t="58598" x="4581525" y="2241550"/>
          <p14:tracePt t="58615" x="4572000" y="2241550"/>
          <p14:tracePt t="58631" x="4572000" y="2251075"/>
          <p14:tracePt t="58954" x="4562475" y="2251075"/>
          <p14:tracePt t="58968" x="4554538" y="2251075"/>
          <p14:tracePt t="58976" x="4537075" y="2251075"/>
          <p14:tracePt t="58985" x="4518025" y="2251075"/>
          <p14:tracePt t="58999" x="4483100" y="2259013"/>
          <p14:tracePt t="59016" x="4446588" y="2259013"/>
          <p14:tracePt t="59032" x="4411663" y="2259013"/>
          <p14:tracePt t="59049" x="4367213" y="2268538"/>
          <p14:tracePt t="59065" x="4330700" y="2268538"/>
          <p14:tracePt t="59082" x="4268788" y="2268538"/>
          <p14:tracePt t="59099" x="4232275" y="2268538"/>
          <p14:tracePt t="59115" x="4197350" y="2268538"/>
          <p14:tracePt t="59131" x="4170363" y="2268538"/>
          <p14:tracePt t="59148" x="4160838" y="2268538"/>
          <p14:tracePt t="59432" x="4152900" y="2268538"/>
          <p14:tracePt t="59448" x="4133850" y="2268538"/>
          <p14:tracePt t="59464" x="4125913" y="2268538"/>
          <p14:tracePt t="59478" x="4116388" y="2268538"/>
          <p14:tracePt t="59588" x="4108450" y="2268538"/>
          <p14:tracePt t="59602" x="4089400" y="2268538"/>
          <p14:tracePt t="59610" x="4071938" y="2268538"/>
          <p14:tracePt t="59618" x="4062413" y="2268538"/>
          <p14:tracePt t="59633" x="4027488" y="2268538"/>
          <p14:tracePt t="59649" x="4010025" y="2268538"/>
          <p14:tracePt t="59666" x="3990975" y="2268538"/>
          <p14:tracePt t="59682" x="3983038" y="2268538"/>
          <p14:tracePt t="59699" x="3973513" y="2268538"/>
          <p14:tracePt t="59780" x="3965575" y="2268538"/>
          <p14:tracePt t="59788" x="3946525" y="2268538"/>
          <p14:tracePt t="59804" x="3938588" y="2268538"/>
          <p14:tracePt t="59819" x="3929063" y="2268538"/>
          <p14:tracePt t="60012" x="3938588" y="2268538"/>
          <p14:tracePt t="60020" x="3946525" y="2268538"/>
          <p14:tracePt t="60032" x="3956050" y="2276475"/>
          <p14:tracePt t="60049" x="3983038" y="2276475"/>
          <p14:tracePt t="60065" x="4010025" y="2286000"/>
          <p14:tracePt t="60083" x="4027488" y="2295525"/>
          <p14:tracePt t="60151" x="4037013" y="2295525"/>
          <p14:tracePt t="60190" x="4044950" y="2295525"/>
          <p14:tracePt t="60214" x="4054475" y="2295525"/>
          <p14:tracePt t="60222" x="4062413" y="2295525"/>
          <p14:tracePt t="60236" x="4071938" y="2295525"/>
          <p14:tracePt t="60253" x="4081463" y="2295525"/>
          <p14:tracePt t="60268" x="4089400" y="2295525"/>
          <p14:tracePt t="60282" x="4108450" y="2295525"/>
          <p14:tracePt t="60299" x="4125913" y="2295525"/>
          <p14:tracePt t="60316" x="4160838" y="2295525"/>
          <p14:tracePt t="60333" x="4214813" y="2286000"/>
          <p14:tracePt t="60349" x="4268788" y="2276475"/>
          <p14:tracePt t="60366" x="4313238" y="2259013"/>
          <p14:tracePt t="60383" x="4375150" y="2241550"/>
          <p14:tracePt t="60399" x="4411663" y="2232025"/>
          <p14:tracePt t="60415" x="4446588" y="2224088"/>
          <p14:tracePt t="60432" x="4483100" y="2214563"/>
          <p14:tracePt t="60448" x="4518025" y="2205038"/>
          <p14:tracePt t="60465" x="4572000" y="2197100"/>
          <p14:tracePt t="60482" x="4625975" y="2187575"/>
          <p14:tracePt t="60499" x="4697413" y="2179638"/>
          <p14:tracePt t="60516" x="4732338" y="2170113"/>
          <p14:tracePt t="60532" x="4751388" y="2160588"/>
          <p14:tracePt t="60550" x="4759325" y="2160588"/>
          <p14:tracePt t="60565" x="4768850" y="2160588"/>
          <p14:tracePt t="60583" x="4776788" y="2160588"/>
          <p14:tracePt t="60599" x="4786313" y="2160588"/>
          <p14:tracePt t="60638" x="4795838" y="2160588"/>
          <p14:tracePt t="60670" x="4803775" y="2160588"/>
          <p14:tracePt t="60685" x="4822825" y="2160588"/>
          <p14:tracePt t="60701" x="4830763" y="2160588"/>
          <p14:tracePt t="60716" x="4840288" y="2160588"/>
          <p14:tracePt t="60723" x="4848225" y="2170113"/>
          <p14:tracePt t="60732" x="4867275" y="2179638"/>
          <p14:tracePt t="60749" x="4902200" y="2187575"/>
          <p14:tracePt t="60766" x="4929188" y="2205038"/>
          <p14:tracePt t="60782" x="4946650" y="2214563"/>
          <p14:tracePt t="60799" x="4973638" y="2232025"/>
          <p14:tracePt t="60816" x="5000625" y="2232025"/>
          <p14:tracePt t="60832" x="5027613" y="2251075"/>
          <p14:tracePt t="60849" x="5054600" y="2259013"/>
          <p14:tracePt t="60865" x="5062538" y="2259013"/>
          <p14:tracePt t="60883" x="5072063" y="2259013"/>
          <p14:tracePt t="60900" x="5081588" y="2259013"/>
          <p14:tracePt t="60916" x="5081588" y="2268538"/>
          <p14:tracePt t="60947" x="5089525" y="2268538"/>
          <p14:tracePt t="60969" x="5099050" y="2268538"/>
          <p14:tracePt t="60977" x="5099050" y="2276475"/>
          <p14:tracePt t="60993" x="5108575" y="2276475"/>
          <p14:tracePt t="61002" x="5116513" y="2276475"/>
          <p14:tracePt t="61016" x="5116513" y="2286000"/>
          <p14:tracePt t="61032" x="5133975" y="2295525"/>
          <p14:tracePt t="61049" x="5143500" y="2303463"/>
          <p14:tracePt t="61066" x="5153025" y="2303463"/>
          <p14:tracePt t="61442" x="5160963" y="2303463"/>
          <p14:tracePt t="61512" x="5170488" y="2303463"/>
          <p14:tracePt t="61682" x="5180013" y="2295525"/>
          <p14:tracePt t="61692" x="5187950" y="2295525"/>
          <p14:tracePt t="61703" x="5187950" y="2286000"/>
          <p14:tracePt t="61782" x="5197475" y="2286000"/>
          <p14:tracePt t="61806" x="5205413" y="2286000"/>
          <p14:tracePt t="61814" x="5205413" y="2276475"/>
          <p14:tracePt t="61825" x="5214938" y="2276475"/>
          <p14:tracePt t="61835" x="5224463" y="2276475"/>
          <p14:tracePt t="61890" x="5232400" y="2276475"/>
          <p14:tracePt t="61906" x="5241925" y="2268538"/>
          <p14:tracePt t="61922" x="5251450" y="2268538"/>
          <p14:tracePt t="61930" x="5259388" y="2268538"/>
          <p14:tracePt t="61976" x="5276850" y="2268538"/>
          <p14:tracePt t="61985" x="5286375" y="2268538"/>
          <p14:tracePt t="61999" x="5340350" y="2286000"/>
          <p14:tracePt t="62016" x="5384800" y="2303463"/>
          <p14:tracePt t="62033" x="5438775" y="2322513"/>
          <p14:tracePt t="62049" x="5483225" y="2330450"/>
          <p14:tracePt t="62066" x="5527675" y="2347913"/>
          <p14:tracePt t="62083" x="5581650" y="2357438"/>
          <p14:tracePt t="62099" x="5634038" y="2374900"/>
          <p14:tracePt t="62116" x="5653088" y="2393950"/>
          <p14:tracePt t="62132" x="5670550" y="2393950"/>
          <p14:tracePt t="62149" x="5680075" y="2401888"/>
          <p14:tracePt t="62165" x="5697538" y="2401888"/>
          <p14:tracePt t="62182" x="5705475" y="2419350"/>
          <p14:tracePt t="62199" x="5715000" y="2428875"/>
          <p14:tracePt t="62216" x="5732463" y="2438400"/>
          <p14:tracePt t="62232" x="5741988" y="2455863"/>
          <p14:tracePt t="62249" x="5759450" y="2465388"/>
          <p14:tracePt t="62266" x="5776913" y="2473325"/>
          <p14:tracePt t="62283" x="5822950" y="2490788"/>
          <p14:tracePt t="62299" x="5867400" y="2509838"/>
          <p14:tracePt t="62316" x="5902325" y="2517775"/>
          <p14:tracePt t="62333" x="5956300" y="2544763"/>
          <p14:tracePt t="62349" x="6018213" y="2571750"/>
          <p14:tracePt t="62366" x="6081713" y="2616200"/>
          <p14:tracePt t="62383" x="6153150" y="2670175"/>
          <p14:tracePt t="62399" x="6242050" y="2705100"/>
          <p14:tracePt t="62416" x="6330950" y="2741613"/>
          <p14:tracePt t="62433" x="6411913" y="2776538"/>
          <p14:tracePt t="62449" x="6500813" y="2813050"/>
          <p14:tracePt t="62466" x="6572250" y="2822575"/>
          <p14:tracePt t="62483" x="6626225" y="2830513"/>
          <p14:tracePt t="62500" x="6688138" y="2847975"/>
          <p14:tracePt t="62516" x="6769100" y="2847975"/>
          <p14:tracePt t="62533" x="6823075" y="2847975"/>
          <p14:tracePt t="62549" x="6911975" y="2857500"/>
          <p14:tracePt t="62566" x="7000875" y="2874963"/>
          <p14:tracePt t="62583" x="7089775" y="2901950"/>
          <p14:tracePt t="62600" x="7143750" y="2928938"/>
          <p14:tracePt t="62617" x="7232650" y="2955925"/>
          <p14:tracePt t="62633" x="7277100" y="2965450"/>
          <p14:tracePt t="62649" x="7313613" y="2982913"/>
          <p14:tracePt t="62666" x="7358063" y="2982913"/>
          <p14:tracePt t="62683" x="7412038" y="3000375"/>
          <p14:tracePt t="62700" x="7466013" y="3000375"/>
          <p14:tracePt t="62717" x="7545388" y="3000375"/>
          <p14:tracePt t="62733" x="7616825" y="3000375"/>
          <p14:tracePt t="62749" x="7724775" y="2990850"/>
          <p14:tracePt t="62766" x="7848600" y="2973388"/>
          <p14:tracePt t="62783" x="8001000" y="2938463"/>
          <p14:tracePt t="62800" x="8134350" y="2919413"/>
          <p14:tracePt t="62817" x="8358188" y="2867025"/>
          <p14:tracePt t="62833" x="8420100" y="2857500"/>
          <p14:tracePt t="62849" x="8634413" y="2822575"/>
          <p14:tracePt t="62866" x="8759825" y="2803525"/>
          <p14:tracePt t="62883" x="8858250" y="2786063"/>
          <p14:tracePt t="62900" x="8939213" y="2768600"/>
          <p14:tracePt t="62917" x="9018588" y="2741613"/>
          <p14:tracePt t="62933" x="9072563" y="2724150"/>
          <p14:tracePt t="62949" x="9126538" y="2714625"/>
          <p14:tracePt t="62966" x="9170988" y="2697163"/>
          <p14:tracePt t="62983" x="9197975" y="2687638"/>
          <p14:tracePt t="63000" x="9205913" y="2679700"/>
          <p14:tracePt t="63050" x="9215438" y="2679700"/>
          <p14:tracePt t="63066" x="9224963" y="2679700"/>
          <p14:tracePt t="63074" x="9232900" y="2679700"/>
          <p14:tracePt t="63083" x="9251950" y="2679700"/>
          <p14:tracePt t="63100" x="9269413" y="2679700"/>
          <p14:tracePt t="63116" x="9277350" y="2679700"/>
          <p14:tracePt t="63195" x="9277350" y="2687638"/>
          <p14:tracePt t="63212" x="9277350" y="2697163"/>
          <p14:tracePt t="63236" x="9269413" y="2705100"/>
          <p14:tracePt t="63250" x="9259888" y="2714625"/>
          <p14:tracePt t="63266" x="9251950" y="2724150"/>
          <p14:tracePt t="63274" x="9242425" y="2732088"/>
          <p14:tracePt t="63283" x="9224963" y="2741613"/>
          <p14:tracePt t="63300" x="9188450" y="2759075"/>
          <p14:tracePt t="63316" x="9134475" y="2768600"/>
          <p14:tracePt t="63333" x="9082088" y="2776538"/>
          <p14:tracePt t="63350" x="9028113" y="2786063"/>
          <p14:tracePt t="63366" x="8939213" y="2803525"/>
          <p14:tracePt t="63383" x="8894763" y="2803525"/>
          <p14:tracePt t="63400" x="8848725" y="2813050"/>
          <p14:tracePt t="63417" x="8823325" y="2813050"/>
          <p14:tracePt t="63433" x="8804275" y="2813050"/>
          <p14:tracePt t="63450" x="8796338" y="2813050"/>
          <p14:tracePt t="63528" x="8786813" y="2813050"/>
          <p14:tracePt t="63536" x="8777288" y="2813050"/>
          <p14:tracePt t="63590" x="8777288" y="2803525"/>
          <p14:tracePt t="63606" x="8769350" y="2803525"/>
          <p14:tracePt t="63622" x="8759825" y="2795588"/>
          <p14:tracePt t="63630" x="8751888" y="2786063"/>
          <p14:tracePt t="63638" x="8742363" y="2786063"/>
          <p14:tracePt t="63650" x="8732838" y="2776538"/>
          <p14:tracePt t="63667" x="8715375" y="2768600"/>
          <p14:tracePt t="63684" x="8705850" y="2768600"/>
          <p14:tracePt t="63700" x="8688388" y="2768600"/>
          <p14:tracePt t="63717" x="8670925" y="2768600"/>
          <p14:tracePt t="63733" x="8643938" y="2759075"/>
          <p14:tracePt t="63750" x="8626475" y="2759075"/>
          <p14:tracePt t="63767" x="8599488" y="2759075"/>
          <p14:tracePt t="63784" x="8572500" y="2759075"/>
          <p14:tracePt t="63800" x="8545513" y="2759075"/>
          <p14:tracePt t="63817" x="8501063" y="2776538"/>
          <p14:tracePt t="63833" x="8466138" y="2786063"/>
          <p14:tracePt t="63850" x="8412163" y="2803525"/>
          <p14:tracePt t="63867" x="8358188" y="2813050"/>
          <p14:tracePt t="63884" x="8277225" y="2840038"/>
          <p14:tracePt t="63900" x="8242300" y="2840038"/>
          <p14:tracePt t="63917" x="8205788" y="2840038"/>
          <p14:tracePt t="63933" x="8161338" y="2840038"/>
          <p14:tracePt t="63950" x="8134350" y="2840038"/>
          <p14:tracePt t="63967" x="8099425" y="2840038"/>
          <p14:tracePt t="63983" x="8072438" y="2840038"/>
          <p14:tracePt t="64000" x="8054975" y="2840038"/>
          <p14:tracePt t="64162" x="8037513" y="2840038"/>
          <p14:tracePt t="64170" x="8018463" y="2847975"/>
          <p14:tracePt t="64183" x="8001000" y="2857500"/>
          <p14:tracePt t="64199" x="7974013" y="2867025"/>
          <p14:tracePt t="64216" x="7966075" y="2874963"/>
          <p14:tracePt t="64496" x="7974013" y="2874963"/>
          <p14:tracePt t="64504" x="7983538" y="2874963"/>
          <p14:tracePt t="64526" x="7991475" y="2874963"/>
          <p14:tracePt t="64542" x="8001000" y="2874963"/>
          <p14:tracePt t="64564" x="8010525" y="2874963"/>
          <p14:tracePt t="64572" x="8018463" y="2874963"/>
          <p14:tracePt t="64587" x="8027988" y="2874963"/>
          <p14:tracePt t="64604" x="8037513" y="2874963"/>
          <p14:tracePt t="64619" x="8045450" y="2874963"/>
          <p14:tracePt t="64633" x="8054975" y="2874963"/>
          <p14:tracePt t="64650" x="8062913" y="2874963"/>
          <p14:tracePt t="64672" x="8072438" y="2874963"/>
          <p14:tracePt t="64696" x="8081963" y="2874963"/>
          <p14:tracePt t="64766" x="8081963" y="2867025"/>
          <p14:tracePt t="64782" x="8081963" y="2857500"/>
          <p14:tracePt t="64796" x="8081963" y="2847975"/>
          <p14:tracePt t="64812" x="8081963" y="2840038"/>
          <p14:tracePt t="64821" x="8081963" y="2830513"/>
          <p14:tracePt t="64836" x="8072438" y="2822575"/>
          <p14:tracePt t="64850" x="8062913" y="2813050"/>
          <p14:tracePt t="64867" x="8062913" y="2803525"/>
          <p14:tracePt t="64884" x="8054975" y="2795588"/>
          <p14:tracePt t="64900" x="8045450" y="2795588"/>
          <p14:tracePt t="64917" x="8037513" y="2786063"/>
          <p14:tracePt t="64933" x="8027988" y="2786063"/>
          <p14:tracePt t="64960" x="8018463" y="2786063"/>
          <p14:tracePt t="65060" x="8010525" y="2786063"/>
          <p14:tracePt t="65175" x="8001000" y="2786063"/>
          <p14:tracePt t="65183" x="7991475" y="2786063"/>
          <p14:tracePt t="65191" x="7983538" y="2786063"/>
          <p14:tracePt t="65200" x="7966075" y="2795588"/>
          <p14:tracePt t="65217" x="7939088" y="2803525"/>
          <p14:tracePt t="65233" x="7902575" y="2813050"/>
          <p14:tracePt t="65250" x="7867650" y="2840038"/>
          <p14:tracePt t="65267" x="7823200" y="2857500"/>
          <p14:tracePt t="65284" x="7769225" y="2884488"/>
          <p14:tracePt t="65301" x="7724775" y="2901950"/>
          <p14:tracePt t="65317" x="7688263" y="2919413"/>
          <p14:tracePt t="65333" x="7653338" y="2946400"/>
          <p14:tracePt t="65350" x="7599363" y="2955925"/>
          <p14:tracePt t="65367" x="7537450" y="2982913"/>
          <p14:tracePt t="65383" x="7385050" y="2990850"/>
          <p14:tracePt t="65401" x="7286625" y="3009900"/>
          <p14:tracePt t="65417" x="7197725" y="3027363"/>
          <p14:tracePt t="65433" x="7116763" y="3044825"/>
          <p14:tracePt t="65450" x="7089775" y="3044825"/>
          <p14:tracePt t="65467" x="7081838" y="3044825"/>
          <p14:tracePt t="65624" x="7072313" y="3044825"/>
          <p14:tracePt t="65686" x="7072313" y="3036888"/>
          <p14:tracePt t="65756" x="7062788" y="3036888"/>
          <p14:tracePt t="65772" x="7062788" y="3027363"/>
          <p14:tracePt t="65794" x="7062788" y="3017838"/>
          <p14:tracePt t="65817" x="7054850" y="3017838"/>
          <p14:tracePt t="65823" x="7054850" y="3009900"/>
          <p14:tracePt t="65855" x="7045325" y="3009900"/>
          <p14:tracePt t="65864" x="7045325" y="3000375"/>
          <p14:tracePt t="65871" x="7037388" y="3000375"/>
          <p14:tracePt t="65884" x="7027863" y="2990850"/>
          <p14:tracePt t="65901" x="7000875" y="2973388"/>
          <p14:tracePt t="65917" x="6983413" y="2973388"/>
          <p14:tracePt t="65933" x="6938963" y="2946400"/>
          <p14:tracePt t="65950" x="6894513" y="2938463"/>
          <p14:tracePt t="65967" x="6858000" y="2919413"/>
          <p14:tracePt t="65983" x="6804025" y="2894013"/>
          <p14:tracePt t="66001" x="6751638" y="2867025"/>
          <p14:tracePt t="66017" x="6697663" y="2857500"/>
          <p14:tracePt t="66033" x="6670675" y="2840038"/>
          <p14:tracePt t="66050" x="6653213" y="2840038"/>
          <p14:tracePt t="66067" x="6643688" y="2830513"/>
          <p14:tracePt t="66084" x="6634163" y="2830513"/>
          <p14:tracePt t="66100" x="6616700" y="2830513"/>
          <p14:tracePt t="66117" x="6589713" y="2830513"/>
          <p14:tracePt t="66134" x="6545263" y="2830513"/>
          <p14:tracePt t="66150" x="6500813" y="2830513"/>
          <p14:tracePt t="66166" x="6465888" y="2830513"/>
          <p14:tracePt t="66183" x="6429375" y="2840038"/>
          <p14:tracePt t="66200" x="6384925" y="2847975"/>
          <p14:tracePt t="66216" x="6330950" y="2847975"/>
          <p14:tracePt t="66233" x="6232525" y="2867025"/>
          <p14:tracePt t="66250" x="6161088" y="2874963"/>
          <p14:tracePt t="66267" x="6108700" y="2884488"/>
          <p14:tracePt t="66284" x="6062663" y="2894013"/>
          <p14:tracePt t="66300" x="6027738" y="2901950"/>
          <p14:tracePt t="66317" x="6018213" y="2901950"/>
          <p14:tracePt t="66333" x="6010275" y="2901950"/>
          <p14:tracePt t="66357" x="6000750" y="2901950"/>
          <p14:tracePt t="66390" x="5991225" y="2901950"/>
          <p14:tracePt t="66399" x="5983288" y="2901950"/>
          <p14:tracePt t="66421" x="5973763" y="2901950"/>
          <p14:tracePt t="66444" x="5965825" y="2894013"/>
          <p14:tracePt t="66454" x="5965825" y="2884488"/>
          <p14:tracePt t="66467" x="5946775" y="2884488"/>
          <p14:tracePt t="66484" x="5911850" y="2867025"/>
          <p14:tracePt t="66501" x="5875338" y="2857500"/>
          <p14:tracePt t="66517" x="5840413" y="2847975"/>
          <p14:tracePt t="66533" x="5803900" y="2840038"/>
          <p14:tracePt t="66550" x="5768975" y="2822575"/>
          <p14:tracePt t="66567" x="5741988" y="2803525"/>
          <p14:tracePt t="66583" x="5724525" y="2803525"/>
          <p14:tracePt t="66814" x="5715000" y="2803525"/>
          <p14:tracePt t="66992" x="5705475" y="2803525"/>
          <p14:tracePt t="67008" x="5697538" y="2803525"/>
          <p14:tracePt t="67024" x="5688013" y="2803525"/>
          <p14:tracePt t="67038" x="5680075" y="2803525"/>
          <p14:tracePt t="67046" x="5680075" y="2795588"/>
          <p14:tracePt t="67062" x="5670550" y="2795588"/>
          <p14:tracePt t="67116" x="5661025" y="2795588"/>
          <p14:tracePt t="67124" x="5653088" y="2786063"/>
          <p14:tracePt t="67146" x="5643563" y="2776538"/>
          <p14:tracePt t="67664" x="5653088" y="2776538"/>
          <p14:tracePt t="67672" x="5661025" y="2776538"/>
          <p14:tracePt t="67687" x="5670550" y="2776538"/>
          <p14:tracePt t="67704" x="5680075" y="2776538"/>
          <p14:tracePt t="67718" x="5688013" y="2776538"/>
          <p14:tracePt t="67734" x="5697538" y="2776538"/>
          <p14:tracePt t="67750" x="5705475" y="2776538"/>
          <p14:tracePt t="67767" x="5715000" y="2776538"/>
          <p14:tracePt t="67784" x="5715000" y="2786063"/>
          <p14:tracePt t="67801" x="5724525" y="2786063"/>
          <p14:tracePt t="67818" x="5732463" y="2786063"/>
          <p14:tracePt t="67834" x="5741988" y="2786063"/>
          <p14:tracePt t="67958" x="5732463" y="2786063"/>
          <p14:tracePt t="67982" x="5724525" y="2786063"/>
          <p14:tracePt t="67998" x="5715000" y="2786063"/>
          <p14:tracePt t="68007" x="5715000" y="2795588"/>
          <p14:tracePt t="68018" x="5705475" y="2795588"/>
          <p14:tracePt t="68034" x="5697538" y="2795588"/>
          <p14:tracePt t="68051" x="5688013" y="2795588"/>
          <p14:tracePt t="68067" x="5680075" y="2795588"/>
          <p14:tracePt t="68084" x="5670550" y="2795588"/>
          <p14:tracePt t="68105" x="5661025" y="2795588"/>
          <p14:tracePt t="68117" x="5653088" y="2795588"/>
          <p14:tracePt t="68134" x="5643563" y="2795588"/>
          <p14:tracePt t="68151" x="5634038" y="2803525"/>
          <p14:tracePt t="68167" x="5608638" y="2813050"/>
          <p14:tracePt t="68184" x="5589588" y="2813050"/>
          <p14:tracePt t="68200" x="5581650" y="2813050"/>
          <p14:tracePt t="68217" x="5572125" y="2813050"/>
          <p14:tracePt t="68234" x="5562600" y="2813050"/>
          <p14:tracePt t="68250" x="5554663" y="2813050"/>
          <p14:tracePt t="68267" x="5527675" y="2813050"/>
          <p14:tracePt t="68284" x="5510213" y="2813050"/>
          <p14:tracePt t="68368" x="5500688" y="2813050"/>
          <p14:tracePt t="68400" x="5491163" y="2813050"/>
          <p14:tracePt t="68410" x="5483225" y="2813050"/>
          <p14:tracePt t="68421" x="5473700" y="2813050"/>
          <p14:tracePt t="68434" x="5465763" y="2813050"/>
          <p14:tracePt t="68451" x="5446713" y="2822575"/>
          <p14:tracePt t="68467" x="5411788" y="2822575"/>
          <p14:tracePt t="68484" x="5384800" y="2822575"/>
          <p14:tracePt t="68501" x="5367338" y="2822575"/>
          <p14:tracePt t="68518" x="5348288" y="2822575"/>
          <p14:tracePt t="68534" x="5330825" y="2822575"/>
          <p14:tracePt t="68550" x="5313363" y="2822575"/>
          <p14:tracePt t="68567" x="5303838" y="2822575"/>
          <p14:tracePt t="68584" x="5295900" y="2830513"/>
          <p14:tracePt t="68994" x="5286375" y="2830513"/>
          <p14:tracePt t="69010" x="5276850" y="2830513"/>
          <p14:tracePt t="69163" x="5268913" y="2830513"/>
          <p14:tracePt t="69179" x="5259388" y="2830513"/>
          <p14:tracePt t="69195" x="5251450" y="2822575"/>
          <p14:tracePt t="69202" x="5241925" y="2822575"/>
          <p14:tracePt t="69217" x="5232400" y="2822575"/>
          <p14:tracePt t="69358" x="5224463" y="2822575"/>
          <p14:tracePt t="69372" x="5214938" y="2813050"/>
          <p14:tracePt t="69380" x="5205413" y="2813050"/>
          <p14:tracePt t="69396" x="5197475" y="2803525"/>
          <p14:tracePt t="69412" x="5187950" y="2803525"/>
          <p14:tracePt t="69421" x="5187950" y="2795588"/>
          <p14:tracePt t="69434" x="5180013" y="2786063"/>
          <p14:tracePt t="69451" x="5170488" y="2786063"/>
          <p14:tracePt t="69467" x="5160963" y="2776538"/>
          <p14:tracePt t="69484" x="5153025" y="2768600"/>
          <p14:tracePt t="69501" x="5143500" y="2759075"/>
          <p14:tracePt t="69517" x="5133975" y="2751138"/>
          <p14:tracePt t="69534" x="5126038" y="2751138"/>
          <p14:tracePt t="69551" x="5116513" y="2741613"/>
          <p14:tracePt t="69567" x="5108575" y="2732088"/>
          <p14:tracePt t="69584" x="5099050" y="2732088"/>
          <p14:tracePt t="69601" x="5099050" y="2724150"/>
          <p14:tracePt t="69618" x="5089525" y="2714625"/>
          <p14:tracePt t="69634" x="5081588" y="2705100"/>
          <p14:tracePt t="69651" x="5081588" y="2697163"/>
          <p14:tracePt t="69668" x="5081588" y="2687638"/>
          <p14:tracePt t="69684" x="5081588" y="2679700"/>
          <p14:tracePt t="69701" x="5081588" y="2670175"/>
          <p14:tracePt t="69717" x="5081588" y="2652713"/>
          <p14:tracePt t="69734" x="5099050" y="2608263"/>
          <p14:tracePt t="69751" x="5116513" y="2517775"/>
          <p14:tracePt t="69767" x="5153025" y="2465388"/>
          <p14:tracePt t="69784" x="5180013" y="2411413"/>
          <p14:tracePt t="69801" x="5197475" y="2366963"/>
          <p14:tracePt t="69818" x="5224463" y="2339975"/>
          <p14:tracePt t="69834" x="5232400" y="2312988"/>
          <p14:tracePt t="69851" x="5241925" y="2295525"/>
          <p14:tracePt t="69868" x="5251450" y="2276475"/>
          <p14:tracePt t="69937" x="5259388" y="2268538"/>
          <p14:tracePt t="69944" x="5259388" y="2259013"/>
          <p14:tracePt t="69951" x="5268913" y="2241550"/>
          <p14:tracePt t="69967" x="5313363" y="2187575"/>
          <p14:tracePt t="69984" x="5340350" y="2160588"/>
          <p14:tracePt t="70001" x="5357813" y="2152650"/>
          <p14:tracePt t="70207" x="5367338" y="2143125"/>
          <p14:tracePt t="70215" x="5375275" y="2143125"/>
          <p14:tracePt t="70764" x="5357813" y="2160588"/>
          <p14:tracePt t="70773" x="5340350" y="2170113"/>
          <p14:tracePt t="70784" x="5330825" y="2187575"/>
          <p14:tracePt t="70801" x="5286375" y="2224088"/>
          <p14:tracePt t="70803" x="5268913" y="2251075"/>
          <p14:tracePt t="70817" x="5232400" y="2286000"/>
          <p14:tracePt t="70834" x="5197475" y="2330450"/>
          <p14:tracePt t="70851" x="5170488" y="2366963"/>
          <p14:tracePt t="70867" x="5153025" y="2393950"/>
          <p14:tracePt t="70884" x="5143500" y="2438400"/>
          <p14:tracePt t="70901" x="5126038" y="2465388"/>
          <p14:tracePt t="70917" x="5116513" y="2490788"/>
          <p14:tracePt t="70934" x="5116513" y="2517775"/>
          <p14:tracePt t="70951" x="5116513" y="2527300"/>
          <p14:tracePt t="70968" x="5108575" y="2536825"/>
          <p14:tracePt t="70985" x="5108575" y="2554288"/>
          <p14:tracePt t="71002" x="5108575" y="2571750"/>
          <p14:tracePt t="71018" x="5108575" y="2581275"/>
          <p14:tracePt t="71035" x="5108575" y="2589213"/>
          <p14:tracePt t="71051" x="5108575" y="2608263"/>
          <p14:tracePt t="71068" x="5108575" y="2616200"/>
          <p14:tracePt t="71085" x="5108575" y="2633663"/>
          <p14:tracePt t="71101" x="5108575" y="2652713"/>
          <p14:tracePt t="71118" x="5108575" y="2679700"/>
          <p14:tracePt t="71135" x="5108575" y="2687638"/>
          <p14:tracePt t="71151" x="5108575" y="2705100"/>
          <p14:tracePt t="71281" x="5116513" y="2705100"/>
          <p14:tracePt t="71292" x="5126038" y="2705100"/>
          <p14:tracePt t="71306" x="5133975" y="2705100"/>
          <p14:tracePt t="71322" x="5143500" y="2705100"/>
          <p14:tracePt t="71339" x="5153025" y="2705100"/>
          <p14:tracePt t="71351" x="5160963" y="2705100"/>
          <p14:tracePt t="71368" x="5170488" y="2697163"/>
          <p14:tracePt t="71384" x="5180013" y="2697163"/>
          <p14:tracePt t="71401" x="5197475" y="2697163"/>
          <p14:tracePt t="71417" x="5224463" y="2697163"/>
          <p14:tracePt t="71434" x="5259388" y="2697163"/>
          <p14:tracePt t="71451" x="5313363" y="2679700"/>
          <p14:tracePt t="71468" x="5367338" y="2679700"/>
          <p14:tracePt t="71484" x="5419725" y="2679700"/>
          <p14:tracePt t="71501" x="5491163" y="2687638"/>
          <p14:tracePt t="71518" x="5554663" y="2687638"/>
          <p14:tracePt t="71534" x="5643563" y="2687638"/>
          <p14:tracePt t="71551" x="5732463" y="2687638"/>
          <p14:tracePt t="71568" x="5803900" y="2687638"/>
          <p14:tracePt t="71584" x="5830888" y="2687638"/>
          <p14:tracePt t="71618" x="5830888" y="2679700"/>
          <p14:tracePt t="71670" x="5840413" y="2679700"/>
          <p14:tracePt t="71692" x="5857875" y="2679700"/>
          <p14:tracePt t="71704" x="5867400" y="2679700"/>
          <p14:tracePt t="71718" x="5875338" y="2679700"/>
          <p14:tracePt t="71734" x="5894388" y="2670175"/>
          <p14:tracePt t="71751" x="5902325" y="2670175"/>
          <p14:tracePt t="71768" x="5919788" y="2660650"/>
          <p14:tracePt t="71784" x="5929313" y="2660650"/>
          <p14:tracePt t="72078" x="5929313" y="2652713"/>
          <p14:tracePt t="72372" x="5919788" y="2652713"/>
          <p14:tracePt t="72528" x="5911850" y="2652713"/>
          <p14:tracePt t="72558" x="5902325" y="2652713"/>
          <p14:tracePt t="72574" x="5894388" y="2652713"/>
          <p14:tracePt t="72582" x="5894388" y="2660650"/>
          <p14:tracePt t="72593" x="5884863" y="2670175"/>
          <p14:tracePt t="72604" x="5875338" y="2679700"/>
          <p14:tracePt t="72619" x="5857875" y="2687638"/>
          <p14:tracePt t="72651" x="5848350" y="2687638"/>
          <p14:tracePt t="72689" x="5840413" y="2687638"/>
          <p14:tracePt t="72703" x="5830888" y="2697163"/>
          <p14:tracePt t="72719" x="5822950" y="2705100"/>
          <p14:tracePt t="72735" x="5813425" y="2705100"/>
          <p14:tracePt t="72751" x="5803900" y="2714625"/>
          <p14:tracePt t="72765" x="5795963" y="2714625"/>
          <p14:tracePt t="72781" x="5786438" y="2714625"/>
          <p14:tracePt t="72797" x="5786438" y="2724150"/>
          <p14:tracePt t="72819" x="5776913" y="2724150"/>
          <p14:tracePt t="72827" x="5768975" y="2724150"/>
          <p14:tracePt t="72843" x="5759450" y="2724150"/>
          <p14:tracePt t="72859" x="5741988" y="2724150"/>
          <p14:tracePt t="72868" x="5732463" y="2724150"/>
          <p14:tracePt t="72885" x="5715000" y="2724150"/>
          <p14:tracePt t="72902" x="5705475" y="2724150"/>
          <p14:tracePt t="72918" x="5688013" y="2724150"/>
          <p14:tracePt t="72935" x="5680075" y="2724150"/>
          <p14:tracePt t="72968" x="5661025" y="2724150"/>
          <p14:tracePt t="72986" x="5634038" y="2714625"/>
          <p14:tracePt t="73002" x="5616575" y="2705100"/>
          <p14:tracePt t="73019" x="5608638" y="2705100"/>
          <p14:tracePt t="73035" x="5572125" y="2687638"/>
          <p14:tracePt t="73052" x="5537200" y="2670175"/>
          <p14:tracePt t="73068" x="5510213" y="2660650"/>
          <p14:tracePt t="73085" x="5500688" y="2652713"/>
          <p14:tracePt t="73102" x="5483225" y="2643188"/>
          <p14:tracePt t="73119" x="5473700" y="2643188"/>
          <p14:tracePt t="73564" x="5483225" y="2643188"/>
          <p14:tracePt t="73578" x="5491163" y="2643188"/>
          <p14:tracePt t="73678" x="5500688" y="2643188"/>
          <p14:tracePt t="73703" x="5510213" y="2643188"/>
          <p14:tracePt t="73713" x="5510213" y="2652713"/>
          <p14:tracePt t="73724" x="5518150" y="2652713"/>
          <p14:tracePt t="73748" x="5527675" y="2652713"/>
          <p14:tracePt t="73764" x="5537200" y="2652713"/>
          <p14:tracePt t="73780" x="5545138" y="2660650"/>
          <p14:tracePt t="73796" x="5554663" y="2670175"/>
          <p14:tracePt t="74094" x="5545138" y="2670175"/>
          <p14:tracePt t="74111" x="5537200" y="2670175"/>
          <p14:tracePt t="74119" x="5527675" y="2670175"/>
          <p14:tracePt t="74135" x="5518150" y="2670175"/>
          <p14:tracePt t="74165" x="5510213" y="2670175"/>
          <p14:tracePt t="74189" x="5500688" y="2670175"/>
          <p14:tracePt t="74197" x="5491163" y="2679700"/>
          <p14:tracePt t="74211" x="5483225" y="2679700"/>
          <p14:tracePt t="74220" x="5473700" y="2679700"/>
          <p14:tracePt t="74235" x="5456238" y="2679700"/>
          <p14:tracePt t="74252" x="5402263" y="2687638"/>
          <p14:tracePt t="74269" x="5322888" y="2697163"/>
          <p14:tracePt t="74286" x="5197475" y="2732088"/>
          <p14:tracePt t="74302" x="5000625" y="2776538"/>
          <p14:tracePt t="74319" x="4795838" y="2813050"/>
          <p14:tracePt t="74321" x="4687888" y="2830513"/>
          <p14:tracePt t="74335" x="4438650" y="2847975"/>
          <p14:tracePt t="74352" x="4214813" y="2867025"/>
          <p14:tracePt t="74369" x="4044950" y="2874963"/>
          <p14:tracePt t="74387" x="3875088" y="2901950"/>
          <p14:tracePt t="74402" x="3786188" y="2911475"/>
          <p14:tracePt t="74419" x="3741738" y="2911475"/>
          <p14:tracePt t="74435" x="3705225" y="2901950"/>
          <p14:tracePt t="74452" x="3679825" y="2884488"/>
          <p14:tracePt t="74469" x="3652838" y="2857500"/>
          <p14:tracePt t="74486" x="3608388" y="2840038"/>
          <p14:tracePt t="74502" x="3562350" y="2803525"/>
          <p14:tracePt t="74519" x="3509963" y="2786063"/>
          <p14:tracePt t="74535" x="3473450" y="2759075"/>
          <p14:tracePt t="74552" x="3411538" y="2732088"/>
          <p14:tracePt t="74569" x="3384550" y="2724150"/>
          <p14:tracePt t="74586" x="3375025" y="2714625"/>
          <p14:tracePt t="74684" x="3367088" y="2705100"/>
          <p14:tracePt t="74700" x="3357563" y="2697163"/>
          <p14:tracePt t="74714" x="3348038" y="2687638"/>
          <p14:tracePt t="74723" x="3340100" y="2679700"/>
          <p14:tracePt t="74738" x="3330575" y="2670175"/>
          <p14:tracePt t="75094" x="3330575" y="2660650"/>
          <p14:tracePt t="75102" x="3322638" y="2652713"/>
          <p14:tracePt t="75110" x="3322638" y="2633663"/>
          <p14:tracePt t="75119" x="3313113" y="2616200"/>
          <p14:tracePt t="75136" x="3295650" y="2589213"/>
          <p14:tracePt t="75152" x="3286125" y="2536825"/>
          <p14:tracePt t="75169" x="3268663" y="2473325"/>
          <p14:tracePt t="75185" x="3251200" y="2438400"/>
          <p14:tracePt t="75202" x="3251200" y="2419350"/>
          <p14:tracePt t="75219" x="3241675" y="2411413"/>
          <p14:tracePt t="75236" x="3241675" y="2401888"/>
          <p14:tracePt t="75252" x="3232150" y="2401888"/>
          <p14:tracePt t="75293" x="3224213" y="2393950"/>
          <p14:tracePt t="75309" x="3224213" y="2384425"/>
          <p14:tracePt t="75317" x="3214688" y="2384425"/>
          <p14:tracePt t="75334" x="3205163" y="2374900"/>
          <p14:tracePt t="75355" x="3197225" y="2366963"/>
          <p14:tracePt t="75364" x="3187700" y="2366963"/>
          <p14:tracePt t="75372" x="3187700" y="2357438"/>
          <p14:tracePt t="75386" x="3179763" y="2357438"/>
          <p14:tracePt t="75403" x="3143250" y="2330450"/>
          <p14:tracePt t="75419" x="3108325" y="2312988"/>
          <p14:tracePt t="75436" x="3044825" y="2276475"/>
          <p14:tracePt t="75452" x="2982913" y="2232025"/>
          <p14:tracePt t="75469" x="2928938" y="2187575"/>
          <p14:tracePt t="75486" x="2894013" y="2160588"/>
          <p14:tracePt t="75503" x="2867025" y="2143125"/>
          <p14:tracePt t="76076" x="2857500" y="2143125"/>
          <p14:tracePt t="76086" x="2857500" y="2152650"/>
          <p14:tracePt t="76103" x="2840038" y="2160588"/>
          <p14:tracePt t="76199" x="2840038" y="2170113"/>
          <p14:tracePt t="76229" x="2847975" y="2170113"/>
          <p14:tracePt t="76245" x="2857500" y="2179638"/>
          <p14:tracePt t="76259" x="2874963" y="2197100"/>
          <p14:tracePt t="76362" x="2867025" y="2197100"/>
          <p14:tracePt t="76376" x="2867025" y="2205038"/>
          <p14:tracePt t="76386" x="2857500" y="2205038"/>
          <p14:tracePt t="76403" x="2847975" y="2205038"/>
          <p14:tracePt t="76419" x="2840038" y="2214563"/>
          <p14:tracePt t="76437" x="2822575" y="2224088"/>
          <p14:tracePt t="76453" x="2803525" y="2241550"/>
          <p14:tracePt t="76469" x="2786063" y="2251075"/>
          <p14:tracePt t="76486" x="2759075" y="2259013"/>
          <p14:tracePt t="76503" x="2741613" y="2276475"/>
          <p14:tracePt t="76519" x="2732088" y="2276475"/>
          <p14:tracePt t="76536" x="2724150" y="2276475"/>
          <p14:tracePt t="76562" x="2714625" y="2286000"/>
          <p14:tracePt t="76578" x="2705100" y="2286000"/>
          <p14:tracePt t="76591" x="2687638" y="2286000"/>
          <p14:tracePt t="76603" x="2660650" y="2303463"/>
          <p14:tracePt t="76619" x="2608263" y="2312988"/>
          <p14:tracePt t="76636" x="2571750" y="2330450"/>
          <p14:tracePt t="76652" x="2536825" y="2339975"/>
          <p14:tracePt t="76669" x="2517775" y="2347913"/>
          <p14:tracePt t="76686" x="2509838" y="2347913"/>
          <p14:tracePt t="76786" x="2509838" y="2357438"/>
          <p14:tracePt t="76810" x="2509838" y="2366963"/>
          <p14:tracePt t="76823" x="2509838" y="2374900"/>
          <p14:tracePt t="76836" x="2517775" y="2374900"/>
          <p14:tracePt t="76853" x="2536825" y="2384425"/>
          <p14:tracePt t="76870" x="2544763" y="2393950"/>
          <p14:tracePt t="76887" x="2554288" y="2411413"/>
          <p14:tracePt t="76903" x="2571750" y="2438400"/>
          <p14:tracePt t="76919" x="2571750" y="2455863"/>
          <p14:tracePt t="76936" x="2581275" y="2490788"/>
          <p14:tracePt t="76953" x="2589213" y="2527300"/>
          <p14:tracePt t="76969" x="2608263" y="2562225"/>
          <p14:tracePt t="76987" x="2616200" y="2581275"/>
          <p14:tracePt t="77003" x="2625725" y="2608263"/>
          <p14:tracePt t="77020" x="2633663" y="2616200"/>
          <p14:tracePt t="77036" x="2643188" y="2652713"/>
          <p14:tracePt t="77053" x="2660650" y="2679700"/>
          <p14:tracePt t="77070" x="2679700" y="2724150"/>
          <p14:tracePt t="77087" x="2697163" y="2776538"/>
          <p14:tracePt t="77103" x="2705100" y="2803525"/>
          <p14:tracePt t="77119" x="2714625" y="2847975"/>
          <p14:tracePt t="77136" x="2724150" y="2857500"/>
          <p14:tracePt t="77152" x="2724150" y="2867025"/>
          <p14:tracePt t="77266" x="2714625" y="2867025"/>
          <p14:tracePt t="77282" x="2697163" y="2857500"/>
          <p14:tracePt t="77295" x="2687638" y="2847975"/>
          <p14:tracePt t="77321" x="2687638" y="2840038"/>
          <p14:tracePt t="77405" x="2679700" y="2840038"/>
          <p14:tracePt t="77419" x="2679700" y="2830513"/>
          <p14:tracePt t="77435" x="2670175" y="2813050"/>
          <p14:tracePt t="77443" x="2670175" y="2803525"/>
          <p14:tracePt t="77453" x="2660650" y="2803525"/>
          <p14:tracePt t="77469" x="2660650" y="2786063"/>
          <p14:tracePt t="77486" x="2660650" y="2776538"/>
          <p14:tracePt t="77520" x="2652713" y="2776538"/>
          <p14:tracePt t="77628" x="2652713" y="2786063"/>
          <p14:tracePt t="77640" x="2660650" y="2795588"/>
          <p14:tracePt t="77652" x="2679700" y="2803525"/>
          <p14:tracePt t="77669" x="2705100" y="2822575"/>
          <p14:tracePt t="77686" x="2724150" y="2822575"/>
          <p14:tracePt t="77703" x="2732088" y="2822575"/>
          <p14:tracePt t="77806" x="2741613" y="2822575"/>
          <p14:tracePt t="77900" x="2741613" y="2813050"/>
          <p14:tracePt t="77916" x="2741613" y="2803525"/>
          <p14:tracePt t="77927" x="2741613" y="2786063"/>
          <p14:tracePt t="77936" x="2741613" y="2768600"/>
          <p14:tracePt t="77953" x="2741613" y="2759075"/>
          <p14:tracePt t="77969" x="2741613" y="2741613"/>
          <p14:tracePt t="77986" x="2741613" y="2724150"/>
          <p14:tracePt t="78003" x="2751138" y="2687638"/>
          <p14:tracePt t="78020" x="2759075" y="2652713"/>
          <p14:tracePt t="78037" x="2803525" y="2581275"/>
          <p14:tracePt t="78053" x="2822575" y="2536825"/>
          <p14:tracePt t="78069" x="2830513" y="2509838"/>
          <p14:tracePt t="78086" x="2847975" y="2473325"/>
          <p14:tracePt t="78103" x="2857500" y="2455863"/>
          <p14:tracePt t="78120" x="2867025" y="2419350"/>
          <p14:tracePt t="78136" x="2884488" y="2411413"/>
          <p14:tracePt t="78153" x="2894013" y="2393950"/>
          <p14:tracePt t="78169" x="2901950" y="2374900"/>
          <p14:tracePt t="78203" x="2901950" y="2366963"/>
          <p14:tracePt t="78223" x="2901950" y="2357438"/>
          <p14:tracePt t="78236" x="2911475" y="2357438"/>
          <p14:tracePt t="78253" x="2919413" y="2339975"/>
          <p14:tracePt t="78270" x="2938463" y="2303463"/>
          <p14:tracePt t="78286" x="2955925" y="2276475"/>
          <p14:tracePt t="78303" x="2965450" y="2268538"/>
          <p14:tracePt t="78319" x="2965450" y="2259013"/>
          <p14:tracePt t="78378" x="2965450" y="2251075"/>
          <p14:tracePt t="78426" x="2965450" y="2241550"/>
          <p14:tracePt t="78472" x="2965450" y="2232025"/>
          <p14:tracePt t="78742" x="2965450" y="2241550"/>
          <p14:tracePt t="78758" x="2965450" y="2251075"/>
          <p14:tracePt t="78772" x="2965450" y="2268538"/>
          <p14:tracePt t="78779" x="2973388" y="2276475"/>
          <p14:tracePt t="78787" x="2973388" y="2295525"/>
          <p14:tracePt t="78803" x="2990850" y="2322513"/>
          <p14:tracePt t="78820" x="3000375" y="2339975"/>
          <p14:tracePt t="78836" x="3009900" y="2374900"/>
          <p14:tracePt t="78853" x="3027363" y="2384425"/>
          <p14:tracePt t="78870" x="3044825" y="2401888"/>
          <p14:tracePt t="78886" x="3054350" y="2419350"/>
          <p14:tracePt t="78904" x="3071813" y="2428875"/>
          <p14:tracePt t="78920" x="3081338" y="2455863"/>
          <p14:tracePt t="78937" x="3098800" y="2473325"/>
          <p14:tracePt t="78953" x="3108325" y="2490788"/>
          <p14:tracePt t="78970" x="3116263" y="2509838"/>
          <p14:tracePt t="78987" x="3116263" y="2517775"/>
          <p14:tracePt t="79004" x="3125788" y="2527300"/>
          <p14:tracePt t="79181" x="3116263" y="2527300"/>
          <p14:tracePt t="79221" x="3108325" y="2527300"/>
          <p14:tracePt t="79260" x="3108325" y="2536825"/>
          <p14:tracePt t="79298" x="3098800" y="2536825"/>
          <p14:tracePt t="79308" x="3098800" y="2544763"/>
          <p14:tracePt t="79322" x="3089275" y="2554288"/>
          <p14:tracePt t="79338" x="3089275" y="2562225"/>
          <p14:tracePt t="79353" x="3089275" y="2571750"/>
          <p14:tracePt t="79370" x="3089275" y="2581275"/>
          <p14:tracePt t="79387" x="3089275" y="2598738"/>
          <p14:tracePt t="79403" x="3089275" y="2616200"/>
          <p14:tracePt t="79420" x="3098800" y="2643188"/>
          <p14:tracePt t="79437" x="3108325" y="2652713"/>
          <p14:tracePt t="79453" x="3125788" y="2687638"/>
          <p14:tracePt t="79470" x="3125788" y="2705100"/>
          <p14:tracePt t="79487" x="3125788" y="2714625"/>
          <p14:tracePt t="79504" x="3125788" y="2724150"/>
          <p14:tracePt t="79576" x="3133725" y="2724150"/>
          <p14:tracePt t="79716" x="3133725" y="2732088"/>
          <p14:tracePt t="79740" x="3133725" y="2741613"/>
          <p14:tracePt t="79778" x="3143250" y="2751138"/>
          <p14:tracePt t="79787" x="3152775" y="2751138"/>
          <p14:tracePt t="79796" x="3170238" y="2751138"/>
          <p14:tracePt t="79803" x="3187700" y="2759075"/>
          <p14:tracePt t="79820" x="3214688" y="2768600"/>
          <p14:tracePt t="79823" x="3241675" y="2768600"/>
          <p14:tracePt t="79837" x="3251200" y="2768600"/>
          <p14:tracePt t="79853" x="3259138" y="2768600"/>
          <p14:tracePt t="79948" x="3268663" y="2768600"/>
          <p14:tracePt t="79986" x="3276600" y="2768600"/>
          <p14:tracePt t="80072" x="3286125" y="2768600"/>
          <p14:tracePt t="80080" x="3286125" y="2759075"/>
          <p14:tracePt t="80093" x="3286125" y="2751138"/>
          <p14:tracePt t="80104" x="3286125" y="2741613"/>
          <p14:tracePt t="80120" x="3295650" y="2741613"/>
          <p14:tracePt t="80209" x="3295650" y="2732088"/>
          <p14:tracePt t="80241" x="3286125" y="2732088"/>
          <p14:tracePt t="80249" x="3286125" y="2724150"/>
          <p14:tracePt t="80264" x="3276600" y="2724150"/>
          <p14:tracePt t="80273" x="3276600" y="2714625"/>
          <p14:tracePt t="80290" x="3268663" y="2705100"/>
          <p14:tracePt t="80304" x="3259138" y="2697163"/>
          <p14:tracePt t="80320" x="3251200" y="2697163"/>
          <p14:tracePt t="80337" x="3241675" y="2687638"/>
          <p14:tracePt t="80353" x="3224213" y="2687638"/>
          <p14:tracePt t="80371" x="3214688" y="2679700"/>
          <p14:tracePt t="80388" x="3197225" y="2670175"/>
          <p14:tracePt t="80404" x="3187700" y="2660650"/>
          <p14:tracePt t="80420" x="3160713" y="2643188"/>
          <p14:tracePt t="80437" x="3143250" y="2643188"/>
          <p14:tracePt t="80454" x="3108325" y="2633663"/>
          <p14:tracePt t="80471" x="3089275" y="2616200"/>
          <p14:tracePt t="80489" x="3054350" y="2598738"/>
          <p14:tracePt t="80504" x="3044825" y="2598738"/>
          <p14:tracePt t="80521" x="3036888" y="2598738"/>
          <p14:tracePt t="80537" x="3027363" y="2598738"/>
          <p14:tracePt t="80554" x="3017838" y="2598738"/>
          <p14:tracePt t="80587" x="3000375" y="2598738"/>
          <p14:tracePt t="80604" x="2946400" y="2633663"/>
          <p14:tracePt t="80621" x="2911475" y="2643188"/>
          <p14:tracePt t="80637" x="2884488" y="2660650"/>
          <p14:tracePt t="80654" x="2874963" y="2660650"/>
          <p14:tracePt t="80671" x="2867025" y="2670175"/>
          <p14:tracePt t="80744" x="2857500" y="2670175"/>
          <p14:tracePt t="80760" x="2840038" y="2670175"/>
          <p14:tracePt t="80768" x="2822575" y="2670175"/>
          <p14:tracePt t="80779" x="2813050" y="2670175"/>
          <p14:tracePt t="80787" x="2803525" y="2670175"/>
          <p14:tracePt t="80803" x="2786063" y="2670175"/>
          <p14:tracePt t="80820" x="2776538" y="2670175"/>
          <p14:tracePt t="80984" x="2776538" y="2679700"/>
          <p14:tracePt t="81006" x="2795588" y="2679700"/>
          <p14:tracePt t="81015" x="2803525" y="2679700"/>
          <p14:tracePt t="81028" x="2822575" y="2687638"/>
          <p14:tracePt t="81037" x="2847975" y="2687638"/>
          <p14:tracePt t="81053" x="2911475" y="2697163"/>
          <p14:tracePt t="81070" x="2946400" y="2705100"/>
          <p14:tracePt t="81088" x="2982913" y="2714625"/>
          <p14:tracePt t="81104" x="3009900" y="2732088"/>
          <p14:tracePt t="81121" x="3044825" y="2741613"/>
          <p14:tracePt t="81137" x="3071813" y="2751138"/>
          <p14:tracePt t="81153" x="3116263" y="2768600"/>
          <p14:tracePt t="81170" x="3160713" y="2776538"/>
          <p14:tracePt t="81187" x="3197225" y="2786063"/>
          <p14:tracePt t="81203" x="3232150" y="2795588"/>
          <p14:tracePt t="81220" x="3276600" y="2803525"/>
          <p14:tracePt t="81237" x="3348038" y="2822575"/>
          <p14:tracePt t="81254" x="3394075" y="2822575"/>
          <p14:tracePt t="81270" x="3429000" y="2822575"/>
          <p14:tracePt t="81289" x="3465513" y="2822575"/>
          <p14:tracePt t="81304" x="3473450" y="2822575"/>
          <p14:tracePt t="81321" x="3482975" y="2822575"/>
          <p14:tracePt t="81354" x="3490913" y="2822575"/>
          <p14:tracePt t="81996" x="3482975" y="2822575"/>
          <p14:tracePt t="82012" x="3473450" y="2822575"/>
          <p14:tracePt t="82028" x="3455988" y="2830513"/>
          <p14:tracePt t="82042" x="3438525" y="2830513"/>
          <p14:tracePt t="82050" x="3419475" y="2840038"/>
          <p14:tracePt t="82058" x="3402013" y="2847975"/>
          <p14:tracePt t="82070" x="3375025" y="2857500"/>
          <p14:tracePt t="82087" x="3348038" y="2857500"/>
          <p14:tracePt t="82104" x="3330575" y="2867025"/>
          <p14:tracePt t="82120" x="3313113" y="2867025"/>
          <p14:tracePt t="82137" x="3303588" y="2874963"/>
          <p14:tracePt t="82154" x="3286125" y="2884488"/>
          <p14:tracePt t="82170" x="3276600" y="2894013"/>
          <p14:tracePt t="82187" x="3259138" y="2894013"/>
          <p14:tracePt t="82204" x="3251200" y="2911475"/>
          <p14:tracePt t="82220" x="3232150" y="2911475"/>
          <p14:tracePt t="82237" x="3224213" y="2911475"/>
          <p14:tracePt t="82437" x="3214688" y="2911475"/>
          <p14:tracePt t="82538" x="3205163" y="2911475"/>
          <p14:tracePt t="82546" x="3205163" y="2901950"/>
          <p14:tracePt t="82554" x="3197225" y="2901950"/>
          <p14:tracePt t="82571" x="3179763" y="2901950"/>
          <p14:tracePt t="82588" x="3160713" y="2901950"/>
          <p14:tracePt t="82604" x="3133725" y="2894013"/>
          <p14:tracePt t="82621" x="3098800" y="2894013"/>
          <p14:tracePt t="82637" x="3017838" y="2874963"/>
          <p14:tracePt t="82654" x="2965450" y="2857500"/>
          <p14:tracePt t="82671" x="2911475" y="2830513"/>
          <p14:tracePt t="82688" x="2867025" y="2822575"/>
          <p14:tracePt t="82704" x="2830513" y="2795588"/>
          <p14:tracePt t="82720" x="2803525" y="2768600"/>
          <p14:tracePt t="82737" x="2768600" y="2759075"/>
          <p14:tracePt t="82754" x="2759075" y="2759075"/>
          <p14:tracePt t="82954" x="2751138" y="2759075"/>
          <p14:tracePt t="82964" x="2741613" y="2759075"/>
          <p14:tracePt t="82977" x="2732088" y="2759075"/>
          <p14:tracePt t="82987" x="2732088" y="2751138"/>
          <p14:tracePt t="83004" x="2724150" y="2751138"/>
          <p14:tracePt t="83336" x="2705100" y="2751138"/>
          <p14:tracePt t="83346" x="2687638" y="2751138"/>
          <p14:tracePt t="83355" x="2643188" y="2751138"/>
          <p14:tracePt t="83371" x="2625725" y="2751138"/>
          <p14:tracePt t="83388" x="2544763" y="2751138"/>
          <p14:tracePt t="83404" x="2509838" y="2741613"/>
          <p14:tracePt t="83421" x="2465388" y="2741613"/>
          <p14:tracePt t="83438" x="2438400" y="2732088"/>
          <p14:tracePt t="83454" x="2411413" y="2732088"/>
          <p14:tracePt t="83471" x="2393950" y="2732088"/>
          <p14:tracePt t="83488" x="2384425" y="2732088"/>
          <p14:tracePt t="83505" x="2374900" y="2732088"/>
          <p14:tracePt t="83521" x="2357438" y="2724150"/>
          <p14:tracePt t="83538" x="2347913" y="2724150"/>
          <p14:tracePt t="83554" x="2339975" y="2724150"/>
          <p14:tracePt t="83571" x="2330450" y="2724150"/>
          <p14:tracePt t="83588" x="2312988" y="2724150"/>
          <p14:tracePt t="83621" x="2303463" y="2724150"/>
          <p14:tracePt t="83637" x="2295525" y="2724150"/>
          <p14:tracePt t="83654" x="2276475" y="2724150"/>
          <p14:tracePt t="83671" x="2251075" y="2724150"/>
          <p14:tracePt t="83688" x="2232025" y="2714625"/>
          <p14:tracePt t="83744" x="2224088" y="2714625"/>
          <p14:tracePt t="83860" x="2224088" y="2705100"/>
          <p14:tracePt t="83870" x="2224088" y="2697163"/>
          <p14:tracePt t="83890" x="2224088" y="2687638"/>
          <p14:tracePt t="83922" x="2224088" y="2679700"/>
          <p14:tracePt t="84060" x="2224088" y="2670175"/>
          <p14:tracePt t="84068" x="2224088" y="2660650"/>
          <p14:tracePt t="84079" x="2224088" y="2652713"/>
          <p14:tracePt t="84378" x="2241550" y="2652713"/>
          <p14:tracePt t="84388" x="2259013" y="2652713"/>
          <p14:tracePt t="84397" x="2268538" y="2652713"/>
          <p14:tracePt t="84405" x="2276475" y="2652713"/>
          <p14:tracePt t="84421" x="2286000" y="2652713"/>
          <p14:tracePt t="84438" x="2295525" y="2652713"/>
          <p14:tracePt t="84508" x="2303463" y="2652713"/>
          <p14:tracePt t="84516" x="2312988" y="2652713"/>
          <p14:tracePt t="84526" x="2330450" y="2652713"/>
          <p14:tracePt t="84538" x="2347913" y="2660650"/>
          <p14:tracePt t="84555" x="2384425" y="2679700"/>
          <p14:tracePt t="84571" x="2438400" y="2679700"/>
          <p14:tracePt t="84588" x="2455863" y="2687638"/>
          <p14:tracePt t="84604" x="2465388" y="2687638"/>
          <p14:tracePt t="84726" x="2473325" y="2687638"/>
          <p14:tracePt t="84756" x="2482850" y="2687638"/>
          <p14:tracePt t="84772" x="2490788" y="2687638"/>
          <p14:tracePt t="84802" x="2500313" y="2687638"/>
          <p14:tracePt t="84848" x="2509838" y="2687638"/>
          <p14:tracePt t="84864" x="2517775" y="2679700"/>
          <p14:tracePt t="84880" x="2527300" y="2679700"/>
          <p14:tracePt t="84896" x="2536825" y="2670175"/>
          <p14:tracePt t="84906" x="2544763" y="2670175"/>
          <p14:tracePt t="85020" x="2554288" y="2670175"/>
          <p14:tracePt t="85034" x="2562225" y="2660650"/>
          <p14:tracePt t="85244" x="2562225" y="2652713"/>
          <p14:tracePt t="85468" x="2571750" y="2652713"/>
          <p14:tracePt t="85482" x="2589213" y="2652713"/>
          <p14:tracePt t="85493" x="2608263" y="2652713"/>
          <p14:tracePt t="85505" x="2652713" y="2660650"/>
          <p14:tracePt t="85522" x="2724150" y="2679700"/>
          <p14:tracePt t="85538" x="2822575" y="2697163"/>
          <p14:tracePt t="85555" x="2919413" y="2714625"/>
          <p14:tracePt t="85572" x="3009900" y="2724150"/>
          <p14:tracePt t="85588" x="3098800" y="2732088"/>
          <p14:tracePt t="85605" x="3143250" y="2751138"/>
          <p14:tracePt t="85621" x="3170238" y="2751138"/>
          <p14:tracePt t="85870" x="3179763" y="2751138"/>
          <p14:tracePt t="85970" x="3179763" y="2759075"/>
          <p14:tracePt t="86000" x="3187700" y="2759075"/>
          <p14:tracePt t="86016" x="3197225" y="2768600"/>
          <p14:tracePt t="86032" x="3197225" y="2776538"/>
          <p14:tracePt t="87177" x="3205163" y="2776538"/>
          <p14:tracePt t="87191" x="3214688" y="2776538"/>
          <p14:tracePt t="87199" x="3224213" y="2776538"/>
          <p14:tracePt t="87213" x="3232150" y="2776538"/>
          <p14:tracePt t="87221" x="3232150" y="2768600"/>
          <p14:tracePt t="87238" x="3251200" y="2768600"/>
          <p14:tracePt t="87255" x="3268663" y="2768600"/>
          <p14:tracePt t="87272" x="3295650" y="2768600"/>
          <p14:tracePt t="87289" x="3340100" y="2768600"/>
          <p14:tracePt t="87305" x="3394075" y="2759075"/>
          <p14:tracePt t="87322" x="3473450" y="2759075"/>
          <p14:tracePt t="87338" x="3527425" y="2751138"/>
          <p14:tracePt t="87355" x="3571875" y="2751138"/>
          <p14:tracePt t="87372" x="3625850" y="2751138"/>
          <p14:tracePt t="87389" x="3670300" y="2751138"/>
          <p14:tracePt t="87405" x="3697288" y="2759075"/>
          <p14:tracePt t="87422" x="3714750" y="2759075"/>
          <p14:tracePt t="87880" x="3714750" y="2768600"/>
          <p14:tracePt t="87896" x="3724275" y="2768600"/>
          <p14:tracePt t="87902" x="3724275" y="2776538"/>
          <p14:tracePt t="87910" x="3732213" y="2786063"/>
          <p14:tracePt t="87922" x="3741738" y="2786063"/>
          <p14:tracePt t="87938" x="3751263" y="2795588"/>
          <p14:tracePt t="87955" x="3786188" y="2813050"/>
          <p14:tracePt t="87972" x="3795713" y="2822575"/>
          <p14:tracePt t="87989" x="3803650" y="2822575"/>
          <p14:tracePt t="88218" x="3803650" y="2830513"/>
          <p14:tracePt t="88249" x="3795713" y="2830513"/>
          <p14:tracePt t="88273" x="3786188" y="2830513"/>
          <p14:tracePt t="88282" x="3776663" y="2830513"/>
          <p14:tracePt t="88295" x="3768725" y="2830513"/>
          <p14:tracePt t="88311" x="3759200" y="2822575"/>
          <p14:tracePt t="88328" x="3751263" y="2822575"/>
          <p14:tracePt t="88339" x="3741738" y="2813050"/>
          <p14:tracePt t="88355" x="3732213" y="2803525"/>
          <p14:tracePt t="88373" x="3687763" y="2759075"/>
          <p14:tracePt t="88389" x="3652838" y="2724150"/>
          <p14:tracePt t="88406" x="3608388" y="2705100"/>
          <p14:tracePt t="88422" x="3589338" y="2697163"/>
          <p14:tracePt t="88474" x="3581400" y="2697163"/>
          <p14:tracePt t="88491" x="3562350" y="2697163"/>
          <p14:tracePt t="88497" x="3544888" y="2697163"/>
          <p14:tracePt t="88506" x="3527425" y="2697163"/>
          <p14:tracePt t="88522" x="3500438" y="2697163"/>
          <p14:tracePt t="88538" x="3465513" y="2697163"/>
          <p14:tracePt t="88555" x="3446463" y="2697163"/>
          <p14:tracePt t="88572" x="3411538" y="2697163"/>
          <p14:tracePt t="88589" x="3367088" y="2697163"/>
          <p14:tracePt t="88605" x="3348038" y="2697163"/>
          <p14:tracePt t="88622" x="3340100" y="2697163"/>
          <p14:tracePt t="88639" x="3330575" y="2697163"/>
          <p14:tracePt t="88655" x="3313113" y="2705100"/>
          <p14:tracePt t="88672" x="3276600" y="2714625"/>
          <p14:tracePt t="88689" x="3241675" y="2724150"/>
          <p14:tracePt t="88705" x="3179763" y="2724150"/>
          <p14:tracePt t="88722" x="3116263" y="2741613"/>
          <p14:tracePt t="88739" x="3062288" y="2751138"/>
          <p14:tracePt t="88755" x="3009900" y="2751138"/>
          <p14:tracePt t="88772" x="2965450" y="2768600"/>
          <p14:tracePt t="88789" x="2928938" y="2768600"/>
          <p14:tracePt t="88805" x="2901950" y="2768600"/>
          <p14:tracePt t="88822" x="2884488" y="2768600"/>
          <p14:tracePt t="88839" x="2857500" y="2768600"/>
          <p14:tracePt t="88855" x="2830513" y="2751138"/>
          <p14:tracePt t="88872" x="2803525" y="2751138"/>
          <p14:tracePt t="88875" x="2795588" y="2741613"/>
          <p14:tracePt t="88889" x="2786063" y="2741613"/>
          <p14:tracePt t="88905" x="2768600" y="2732088"/>
          <p14:tracePt t="88922" x="2751138" y="2724150"/>
          <p14:tracePt t="88939" x="2741613" y="2724150"/>
          <p14:tracePt t="88956" x="2732088" y="2724150"/>
          <p14:tracePt t="89450" x="2732088" y="2714625"/>
          <p14:tracePt t="89558" x="2732088" y="2705100"/>
          <p14:tracePt t="89573" x="2724150" y="2697163"/>
          <p14:tracePt t="89583" x="2714625" y="2697163"/>
          <p14:tracePt t="89595" x="2714625" y="2687638"/>
          <p14:tracePt t="89606" x="2705100" y="2687638"/>
          <p14:tracePt t="89622" x="2705100" y="2679700"/>
          <p14:tracePt t="89639" x="2697163" y="2679700"/>
          <p14:tracePt t="90068" x="2687638" y="2679700"/>
          <p14:tracePt t="90077" x="2679700" y="2679700"/>
          <p14:tracePt t="90092" x="2670175" y="2679700"/>
          <p14:tracePt t="90716" x="2670175" y="2670175"/>
          <p14:tracePt t="90725" x="2670175" y="2660650"/>
          <p14:tracePt t="90740" x="2679700" y="2652713"/>
          <p14:tracePt t="90756" x="2697163" y="2616200"/>
          <p14:tracePt t="90773" x="2724150" y="2571750"/>
          <p14:tracePt t="90789" x="2768600" y="2509838"/>
          <p14:tracePt t="90806" x="2822575" y="2446338"/>
          <p14:tracePt t="90823" x="2867025" y="2393950"/>
          <p14:tracePt t="90839" x="2911475" y="2322513"/>
          <p14:tracePt t="90856" x="2928938" y="2286000"/>
          <p14:tracePt t="90872" x="2938463" y="2251075"/>
          <p14:tracePt t="90889" x="2955925" y="2224088"/>
          <p14:tracePt t="90893" x="2955925" y="2214563"/>
          <p14:tracePt t="90907" x="2965450" y="2205038"/>
          <p14:tracePt t="90923" x="2973388" y="2197100"/>
          <p14:tracePt t="90939" x="2982913" y="2179638"/>
          <p14:tracePt t="90956" x="3000375" y="2170113"/>
          <p14:tracePt t="90973" x="3009900" y="2160588"/>
          <p14:tracePt t="90989" x="3017838" y="2143125"/>
          <p14:tracePt t="91006" x="3027363" y="2133600"/>
          <p14:tracePt t="91023" x="3054350" y="2098675"/>
          <p14:tracePt t="91039" x="3089275" y="2062163"/>
          <p14:tracePt t="91056" x="3125788" y="2017713"/>
          <p14:tracePt t="91073" x="3170238" y="1965325"/>
          <p14:tracePt t="91089" x="3187700" y="1946275"/>
          <p14:tracePt t="91106" x="3214688" y="1911350"/>
          <p14:tracePt t="91122" x="3241675" y="1874838"/>
          <p14:tracePt t="91139" x="3286125" y="1803400"/>
          <p14:tracePt t="91156" x="3340100" y="1714500"/>
          <p14:tracePt t="91173" x="3419475" y="1589088"/>
          <p14:tracePt t="91189" x="3465513" y="1527175"/>
          <p14:tracePt t="91206" x="3482975" y="1482725"/>
          <p14:tracePt t="91223" x="3490913" y="1465263"/>
          <p14:tracePt t="91527" x="3482975" y="1465263"/>
          <p14:tracePt t="91535" x="3473450" y="1490663"/>
          <p14:tracePt t="91544" x="3465513" y="1509713"/>
          <p14:tracePt t="91556" x="3455988" y="1527175"/>
          <p14:tracePt t="91573" x="3419475" y="1571625"/>
          <p14:tracePt t="91589" x="3357563" y="1670050"/>
          <p14:tracePt t="91606" x="3330575" y="1714500"/>
          <p14:tracePt t="91623" x="3303588" y="1768475"/>
          <p14:tracePt t="91640" x="3286125" y="1812925"/>
          <p14:tracePt t="91656" x="3268663" y="1857375"/>
          <p14:tracePt t="91674" x="3251200" y="1884363"/>
          <p14:tracePt t="91690" x="3241675" y="1919288"/>
          <p14:tracePt t="91706" x="3232150" y="1938338"/>
          <p14:tracePt t="91723" x="3232150" y="1955800"/>
          <p14:tracePt t="91740" x="3232150" y="2000250"/>
          <p14:tracePt t="91756" x="3232150" y="2036763"/>
          <p14:tracePt t="91773" x="3241675" y="2081213"/>
          <p14:tracePt t="91790" x="3251200" y="2125663"/>
          <p14:tracePt t="91806" x="3268663" y="2205038"/>
          <p14:tracePt t="91823" x="3276600" y="2268538"/>
          <p14:tracePt t="91840" x="3295650" y="2347913"/>
          <p14:tracePt t="91856" x="3303588" y="2401888"/>
          <p14:tracePt t="91873" x="3303588" y="2473325"/>
          <p14:tracePt t="91890" x="3303588" y="2527300"/>
          <p14:tracePt t="91894" x="3303588" y="2554288"/>
          <p14:tracePt t="91907" x="3295650" y="2598738"/>
          <p14:tracePt t="91923" x="3295650" y="2643188"/>
          <p14:tracePt t="91940" x="3295650" y="2652713"/>
          <p14:tracePt t="91956" x="3295650" y="2660650"/>
          <p14:tracePt t="91973" x="3303588" y="2670175"/>
          <p14:tracePt t="92032" x="3322638" y="2679700"/>
          <p14:tracePt t="92038" x="3330575" y="2679700"/>
          <p14:tracePt t="92047" x="3340100" y="2679700"/>
          <p14:tracePt t="92056" x="3357563" y="2687638"/>
          <p14:tracePt t="92073" x="3394075" y="2697163"/>
          <p14:tracePt t="92090" x="3446463" y="2705100"/>
          <p14:tracePt t="92107" x="3517900" y="2732088"/>
          <p14:tracePt t="92123" x="3554413" y="2741613"/>
          <p14:tracePt t="92140" x="3598863" y="2751138"/>
          <p14:tracePt t="92156" x="3633788" y="2751138"/>
          <p14:tracePt t="92173" x="3660775" y="2751138"/>
          <p14:tracePt t="92189" x="3670300" y="2751138"/>
          <p14:tracePt t="92270" x="3679825" y="2751138"/>
          <p14:tracePt t="92278" x="3687763" y="2751138"/>
          <p14:tracePt t="92290" x="3697288" y="2751138"/>
          <p14:tracePt t="92310" x="3705225" y="2751138"/>
          <p14:tracePt t="92325" x="3724275" y="2751138"/>
          <p14:tracePt t="92340" x="3741738" y="2751138"/>
          <p14:tracePt t="92356" x="3776663" y="2741613"/>
          <p14:tracePt t="92373" x="3822700" y="2741613"/>
          <p14:tracePt t="92390" x="3840163" y="2732088"/>
          <p14:tracePt t="92407" x="3857625" y="2724150"/>
          <p14:tracePt t="92423" x="3867150" y="2724150"/>
          <p14:tracePt t="92440" x="3894138" y="2724150"/>
          <p14:tracePt t="92456" x="3929063" y="2724150"/>
          <p14:tracePt t="92473" x="3965575" y="2724150"/>
          <p14:tracePt t="92490" x="4010025" y="2724150"/>
          <p14:tracePt t="92506" x="4044950" y="2732088"/>
          <p14:tracePt t="92523" x="4081463" y="2741613"/>
          <p14:tracePt t="92539" x="4133850" y="2741613"/>
          <p14:tracePt t="92556" x="4214813" y="2751138"/>
          <p14:tracePt t="92573" x="4268788" y="2759075"/>
          <p14:tracePt t="92590" x="4303713" y="2768600"/>
          <p14:tracePt t="92607" x="4322763" y="2768600"/>
          <p14:tracePt t="92640" x="4330700" y="2776538"/>
          <p14:tracePt t="92657" x="4348163" y="2786063"/>
          <p14:tracePt t="92673" x="4375150" y="2795588"/>
          <p14:tracePt t="92690" x="4402138" y="2813050"/>
          <p14:tracePt t="92707" x="4438650" y="2822575"/>
          <p14:tracePt t="92723" x="4483100" y="2830513"/>
          <p14:tracePt t="92740" x="4510088" y="2840038"/>
          <p14:tracePt t="92757" x="4537075" y="2847975"/>
          <p14:tracePt t="92773" x="4545013" y="2857500"/>
          <p14:tracePt t="92790" x="4562475" y="2857500"/>
          <p14:tracePt t="92807" x="4572000" y="2857500"/>
          <p14:tracePt t="92823" x="4589463" y="2867025"/>
          <p14:tracePt t="92840" x="4608513" y="2867025"/>
          <p14:tracePt t="92857" x="4643438" y="2884488"/>
          <p14:tracePt t="92874" x="4679950" y="2884488"/>
          <p14:tracePt t="92891" x="4714875" y="2884488"/>
          <p14:tracePt t="92907" x="4751388" y="2894013"/>
          <p14:tracePt t="92923" x="4795838" y="2901950"/>
          <p14:tracePt t="92939" x="4840288" y="2911475"/>
          <p14:tracePt t="92956" x="4884738" y="2911475"/>
          <p14:tracePt t="92973" x="4946650" y="2911475"/>
          <p14:tracePt t="92990" x="4991100" y="2919413"/>
          <p14:tracePt t="93007" x="5018088" y="2919413"/>
          <p14:tracePt t="93023" x="5027613" y="2919413"/>
          <p14:tracePt t="93040" x="5037138" y="2919413"/>
          <p14:tracePt t="93057" x="5045075" y="2919413"/>
          <p14:tracePt t="93073" x="5054600" y="2919413"/>
          <p14:tracePt t="93198" x="5062538" y="2919413"/>
          <p14:tracePt t="93214" x="5072063" y="2919413"/>
          <p14:tracePt t="93223" x="5081588" y="2919413"/>
          <p14:tracePt t="93240" x="5089525" y="2919413"/>
          <p14:tracePt t="93256" x="5126038" y="2919413"/>
          <p14:tracePt t="93273" x="5153025" y="2919413"/>
          <p14:tracePt t="93289" x="5180013" y="2911475"/>
          <p14:tracePt t="93323" x="5187950" y="2911475"/>
          <p14:tracePt t="93438" x="5205413" y="2911475"/>
          <p14:tracePt t="93447" x="5214938" y="2911475"/>
          <p14:tracePt t="93456" x="5224463" y="2911475"/>
          <p14:tracePt t="93473" x="5251450" y="2911475"/>
          <p14:tracePt t="93490" x="5268913" y="2911475"/>
          <p14:tracePt t="93507" x="5322888" y="2894013"/>
          <p14:tracePt t="93523" x="5357813" y="2884488"/>
          <p14:tracePt t="93540" x="5394325" y="2874963"/>
          <p14:tracePt t="93556" x="5411788" y="2874963"/>
          <p14:tracePt t="93573" x="5429250" y="2874963"/>
          <p14:tracePt t="93590" x="5438775" y="2874963"/>
          <p14:tracePt t="93607" x="5456238" y="2874963"/>
          <p14:tracePt t="93623" x="5465763" y="2874963"/>
          <p14:tracePt t="93640" x="5483225" y="2874963"/>
          <p14:tracePt t="93656" x="5510213" y="2867025"/>
          <p14:tracePt t="93673" x="5518150" y="2867025"/>
          <p14:tracePt t="93690" x="5527675" y="2867025"/>
          <p14:tracePt t="93707" x="5537200" y="2867025"/>
          <p14:tracePt t="93723" x="5545138" y="2867025"/>
          <p14:tracePt t="93740" x="5554663" y="2857500"/>
          <p14:tracePt t="93756" x="5581650" y="2857500"/>
          <p14:tracePt t="93773" x="5608638" y="2857500"/>
          <p14:tracePt t="93790" x="5653088" y="2847975"/>
          <p14:tracePt t="93807" x="5715000" y="2847975"/>
          <p14:tracePt t="93823" x="5751513" y="2847975"/>
          <p14:tracePt t="93839" x="5786438" y="2847975"/>
          <p14:tracePt t="93856" x="5830888" y="2840038"/>
          <p14:tracePt t="93873" x="5857875" y="2830513"/>
          <p14:tracePt t="93890" x="5902325" y="2830513"/>
          <p14:tracePt t="93906" x="5946775" y="2822575"/>
          <p14:tracePt t="93909" x="5965825" y="2813050"/>
          <p14:tracePt t="93923" x="6000750" y="2803525"/>
          <p14:tracePt t="93940" x="6027738" y="2803525"/>
          <p14:tracePt t="93956" x="6037263" y="2803525"/>
          <p14:tracePt t="93973" x="6045200" y="2803525"/>
          <p14:tracePt t="93990" x="6054725" y="2803525"/>
          <p14:tracePt t="94007" x="6062663" y="2803525"/>
          <p14:tracePt t="94024" x="6072188" y="2803525"/>
          <p14:tracePt t="94040" x="6099175" y="2803525"/>
          <p14:tracePt t="94056" x="6126163" y="2803525"/>
          <p14:tracePt t="94073" x="6134100" y="2803525"/>
          <p14:tracePt t="94090" x="6143625" y="2803525"/>
          <p14:tracePt t="94107" x="6153150" y="2813050"/>
          <p14:tracePt t="94123" x="6161088" y="2813050"/>
          <p14:tracePt t="94140" x="6180138" y="2813050"/>
          <p14:tracePt t="94156" x="6188075" y="2813050"/>
          <p14:tracePt t="94174" x="6197600" y="2813050"/>
          <p14:tracePt t="94191" x="6205538" y="2813050"/>
          <p14:tracePt t="94207" x="6215063" y="2813050"/>
          <p14:tracePt t="94233" x="6224588" y="2813050"/>
          <p14:tracePt t="94249" x="6232525" y="2813050"/>
          <p14:tracePt t="94258" x="6242050" y="2813050"/>
          <p14:tracePt t="94273" x="6269038" y="2813050"/>
          <p14:tracePt t="94290" x="6323013" y="2813050"/>
          <p14:tracePt t="94307" x="6375400" y="2803525"/>
          <p14:tracePt t="94324" x="6438900" y="2803525"/>
          <p14:tracePt t="94341" x="6510338" y="2803525"/>
          <p14:tracePt t="94357" x="6562725" y="2803525"/>
          <p14:tracePt t="94374" x="6634163" y="2803525"/>
          <p14:tracePt t="94390" x="6661150" y="2803525"/>
          <p14:tracePt t="94407" x="6680200" y="2795588"/>
          <p14:tracePt t="94424" x="6688138" y="2795588"/>
          <p14:tracePt t="94440" x="6705600" y="2795588"/>
          <p14:tracePt t="94457" x="6715125" y="2795588"/>
          <p14:tracePt t="94474" x="6759575" y="2795588"/>
          <p14:tracePt t="94490" x="6796088" y="2795588"/>
          <p14:tracePt t="94507" x="6848475" y="2795588"/>
          <p14:tracePt t="94524" x="6894513" y="2795588"/>
          <p14:tracePt t="94541" x="6929438" y="2795588"/>
          <p14:tracePt t="94557" x="6956425" y="2795588"/>
          <p14:tracePt t="94574" x="6983413" y="2795588"/>
          <p14:tracePt t="94606" x="6991350" y="2795588"/>
          <p14:tracePt t="94624" x="7010400" y="2795588"/>
          <p14:tracePt t="94640" x="7027863" y="2795588"/>
          <p14:tracePt t="94657" x="7054850" y="2795588"/>
          <p14:tracePt t="94674" x="7099300" y="2795588"/>
          <p14:tracePt t="94691" x="7134225" y="2795588"/>
          <p14:tracePt t="94707" x="7161213" y="2795588"/>
          <p14:tracePt t="94723" x="7188200" y="2795588"/>
          <p14:tracePt t="94740" x="7205663" y="2813050"/>
          <p14:tracePt t="94757" x="7232650" y="2813050"/>
          <p14:tracePt t="94773" x="7286625" y="2830513"/>
          <p14:tracePt t="94790" x="7313613" y="2840038"/>
          <p14:tracePt t="94807" x="7340600" y="2847975"/>
          <p14:tracePt t="94823" x="7367588" y="2847975"/>
          <p14:tracePt t="94840" x="7385050" y="2857500"/>
          <p14:tracePt t="94857" x="7412038" y="2857500"/>
          <p14:tracePt t="94874" x="7446963" y="2857500"/>
          <p14:tracePt t="94890" x="7510463" y="2857500"/>
          <p14:tracePt t="94907" x="7545388" y="2857500"/>
          <p14:tracePt t="94924" x="7599363" y="2857500"/>
          <p14:tracePt t="94940" x="7634288" y="2857500"/>
          <p14:tracePt t="94957" x="7670800" y="2857500"/>
          <p14:tracePt t="94974" x="7715250" y="2857500"/>
          <p14:tracePt t="94991" x="7777163" y="2857500"/>
          <p14:tracePt t="95007" x="7813675" y="2857500"/>
          <p14:tracePt t="95024" x="7840663" y="2857500"/>
          <p14:tracePt t="95040" x="7848600" y="2857500"/>
          <p14:tracePt t="95114" x="7858125" y="2857500"/>
          <p14:tracePt t="95176" x="7867650" y="2847975"/>
          <p14:tracePt t="95192" x="7885113" y="2847975"/>
          <p14:tracePt t="95200" x="7894638" y="2847975"/>
          <p14:tracePt t="95209" x="7902575" y="2847975"/>
          <p14:tracePt t="95223" x="7939088" y="2847975"/>
          <p14:tracePt t="95240" x="7974013" y="2840038"/>
          <p14:tracePt t="95256" x="8010525" y="2840038"/>
          <p14:tracePt t="95273" x="8037513" y="2840038"/>
          <p14:tracePt t="95291" x="8062913" y="2830513"/>
          <p14:tracePt t="95324" x="8089900" y="2830513"/>
          <p14:tracePt t="95340" x="8099425" y="2830513"/>
          <p14:tracePt t="95357" x="8108950" y="2830513"/>
          <p14:tracePt t="95374" x="8116888" y="2830513"/>
          <p14:tracePt t="95741" x="8126413" y="2830513"/>
          <p14:tracePt t="95788" x="8126413" y="2822575"/>
          <p14:tracePt t="95810" x="8126413" y="2813050"/>
          <p14:tracePt t="95818" x="8134350" y="2813050"/>
          <p14:tracePt t="95896" x="8143875" y="2813050"/>
          <p14:tracePt t="95912" x="8153400" y="2813050"/>
          <p14:tracePt t="95918" x="8180388" y="2822575"/>
          <p14:tracePt t="95927" x="8197850" y="2830513"/>
          <p14:tracePt t="95941" x="8205788" y="2840038"/>
          <p14:tracePt t="95957" x="8232775" y="2867025"/>
          <p14:tracePt t="95974" x="8277225" y="2928938"/>
          <p14:tracePt t="95991" x="8304213" y="2965450"/>
          <p14:tracePt t="96007" x="8323263" y="2990850"/>
          <p14:tracePt t="96024" x="8323263" y="3000375"/>
          <p14:tracePt t="96041" x="8331200" y="3009900"/>
          <p14:tracePt t="96182" x="8340725" y="3009900"/>
          <p14:tracePt t="96198" x="8348663" y="3009900"/>
          <p14:tracePt t="96205" x="8375650" y="3000375"/>
          <p14:tracePt t="96211" x="8394700" y="3000375"/>
          <p14:tracePt t="96223" x="8412163" y="2990850"/>
          <p14:tracePt t="96240" x="8466138" y="2965450"/>
          <p14:tracePt t="96257" x="8562975" y="2911475"/>
          <p14:tracePt t="96273" x="8626475" y="2867025"/>
          <p14:tracePt t="96291" x="8680450" y="2847975"/>
          <p14:tracePt t="96307" x="8715375" y="2840038"/>
          <p14:tracePt t="96324" x="8742363" y="2822575"/>
          <p14:tracePt t="96340" x="8769350" y="2813050"/>
          <p14:tracePt t="96357" x="8786813" y="2803525"/>
          <p14:tracePt t="96374" x="8796338" y="2803525"/>
          <p14:tracePt t="96391" x="8813800" y="2795588"/>
          <p14:tracePt t="96408" x="8840788" y="2786063"/>
          <p14:tracePt t="96424" x="8858250" y="2786063"/>
          <p14:tracePt t="96440" x="8867775" y="2776538"/>
          <p14:tracePt t="96457" x="8894763" y="2759075"/>
          <p14:tracePt t="96474" x="8912225" y="2751138"/>
          <p14:tracePt t="96491" x="8920163" y="2751138"/>
          <p14:tracePt t="96508" x="8939213" y="2751138"/>
          <p14:tracePt t="96524" x="8947150" y="2751138"/>
          <p14:tracePt t="96541" x="8947150" y="2768600"/>
          <p14:tracePt t="96557" x="8966200" y="2813050"/>
          <p14:tracePt t="96574" x="8974138" y="2830513"/>
          <p14:tracePt t="96592" x="8991600" y="2857500"/>
          <p14:tracePt t="96607" x="9001125" y="2857500"/>
          <p14:tracePt t="96700" x="9010650" y="2847975"/>
          <p14:tracePt t="96716" x="9010650" y="2840038"/>
          <p14:tracePt t="96754" x="9018588" y="2847975"/>
          <p14:tracePt t="96762" x="9028113" y="2867025"/>
          <p14:tracePt t="96774" x="9037638" y="2874963"/>
          <p14:tracePt t="96792" x="9072563" y="2928938"/>
          <p14:tracePt t="96808" x="9082088" y="2938463"/>
          <p14:tracePt t="96824" x="9099550" y="2946400"/>
          <p14:tracePt t="96925" x="9109075" y="2938463"/>
          <p14:tracePt t="96934" x="9109075" y="2919413"/>
          <p14:tracePt t="96948" x="9109075" y="2901950"/>
          <p14:tracePt t="96958" x="9117013" y="2901950"/>
          <p14:tracePt t="96974" x="9126538" y="2874963"/>
          <p14:tracePt t="96991" x="9126538" y="2867025"/>
          <p14:tracePt t="97078" x="9126538" y="2874963"/>
          <p14:tracePt t="97263" x="9126538" y="2867025"/>
          <p14:tracePt t="97464" x="9109075" y="2867025"/>
          <p14:tracePt t="97472" x="9090025" y="2857500"/>
          <p14:tracePt t="97480" x="9072563" y="2857500"/>
          <p14:tracePt t="97491" x="9045575" y="2847975"/>
          <p14:tracePt t="97508" x="9001125" y="2840038"/>
          <p14:tracePt t="97525" x="8848725" y="2813050"/>
          <p14:tracePt t="97541" x="8777288" y="2803525"/>
          <p14:tracePt t="97558" x="8562975" y="2776538"/>
          <p14:tracePt t="97574" x="8483600" y="2768600"/>
          <p14:tracePt t="97591" x="8429625" y="2759075"/>
          <p14:tracePt t="97608" x="8412163" y="2759075"/>
          <p14:tracePt t="97625" x="8394700" y="2751138"/>
          <p14:tracePt t="97641" x="8367713" y="2741613"/>
          <p14:tracePt t="97657" x="8313738" y="2732088"/>
          <p14:tracePt t="97674" x="8259763" y="2714625"/>
          <p14:tracePt t="97691" x="8180388" y="2714625"/>
          <p14:tracePt t="97707" x="8099425" y="2705100"/>
          <p14:tracePt t="97724" x="7983538" y="2697163"/>
          <p14:tracePt t="97741" x="7867650" y="2687638"/>
          <p14:tracePt t="97757" x="7680325" y="2687638"/>
          <p14:tracePt t="97774" x="7608888" y="2705100"/>
          <p14:tracePt t="97791" x="7554913" y="2724150"/>
          <p14:tracePt t="97808" x="7545388" y="2724150"/>
          <p14:tracePt t="97824" x="7537450" y="2724150"/>
          <p14:tracePt t="97962" x="7527925" y="2724150"/>
          <p14:tracePt t="97969" x="7527925" y="2732088"/>
          <p14:tracePt t="97977" x="7518400" y="2732088"/>
          <p14:tracePt t="97991" x="7500938" y="2751138"/>
          <p14:tracePt t="98008" x="7483475" y="2759075"/>
          <p14:tracePt t="98024" x="7473950" y="2759075"/>
          <p14:tracePt t="98041" x="7466013" y="2768600"/>
          <p14:tracePt t="98058" x="7456488" y="2776538"/>
          <p14:tracePt t="98075" x="7439025" y="2776538"/>
          <p14:tracePt t="98091" x="7402513" y="2786063"/>
          <p14:tracePt t="98108" x="7348538" y="2795588"/>
          <p14:tracePt t="98125" x="7313613" y="2803525"/>
          <p14:tracePt t="98141" x="7269163" y="2813050"/>
          <p14:tracePt t="98158" x="7215188" y="2813050"/>
          <p14:tracePt t="98175" x="7134225" y="2813050"/>
          <p14:tracePt t="98192" x="7108825" y="2803525"/>
          <p14:tracePt t="98208" x="7027863" y="2803525"/>
          <p14:tracePt t="98224" x="6965950" y="2803525"/>
          <p14:tracePt t="98240" x="6911975" y="2813050"/>
          <p14:tracePt t="98257" x="6867525" y="2822575"/>
          <p14:tracePt t="98274" x="6831013" y="2830513"/>
          <p14:tracePt t="98291" x="6823075" y="2840038"/>
          <p14:tracePt t="98308" x="6813550" y="2840038"/>
          <p14:tracePt t="99374" x="6813550" y="2847975"/>
          <p14:tracePt t="99382" x="6823075" y="2847975"/>
          <p14:tracePt t="99391" x="6823075" y="2857500"/>
          <p14:tracePt t="99408" x="6840538" y="2884488"/>
          <p14:tracePt t="99425" x="6858000" y="2919413"/>
          <p14:tracePt t="99441" x="6884988" y="2955925"/>
          <p14:tracePt t="99458" x="6919913" y="2990850"/>
          <p14:tracePt t="99475" x="6991350" y="3062288"/>
          <p14:tracePt t="99492" x="7054850" y="3116263"/>
          <p14:tracePt t="99508" x="7134225" y="3170238"/>
          <p14:tracePt t="99525" x="7197725" y="3224213"/>
          <p14:tracePt t="99541" x="7259638" y="3286125"/>
          <p14:tracePt t="99558" x="7323138" y="3348038"/>
          <p14:tracePt t="99575" x="7429500" y="3429000"/>
          <p14:tracePt t="99592" x="7491413" y="3482975"/>
          <p14:tracePt t="99608" x="7545388" y="3536950"/>
          <p14:tracePt t="99624" x="7572375" y="3581400"/>
          <p14:tracePt t="99641" x="7589838" y="3608388"/>
          <p14:tracePt t="99658" x="7626350" y="3652838"/>
          <p14:tracePt t="99675" x="7653338" y="3679825"/>
          <p14:tracePt t="99691" x="7670800" y="3697288"/>
          <p14:tracePt t="99708" x="7680325" y="3705225"/>
          <p14:tracePt t="99724" x="7688263" y="3714750"/>
          <p14:tracePt t="99758" x="7697788" y="3714750"/>
          <p14:tracePt t="99793" x="7705725" y="3714750"/>
          <p14:tracePt t="99808" x="7715250" y="3714750"/>
          <p14:tracePt t="99821" x="7724775" y="3714750"/>
          <p14:tracePt t="99837" x="7732713" y="3714750"/>
          <p14:tracePt t="99845" x="7742238" y="3714750"/>
          <p14:tracePt t="99861" x="7751763" y="3714750"/>
          <p14:tracePt t="99876" x="7759700" y="3714750"/>
          <p14:tracePt t="99891" x="7769225" y="3705225"/>
          <p14:tracePt t="99908" x="7777163" y="3705225"/>
          <p14:tracePt t="99925" x="7786688" y="3705225"/>
          <p14:tracePt t="99941" x="7796213" y="3705225"/>
          <p14:tracePt t="99984" x="7804150" y="3705225"/>
          <p14:tracePt t="100000" x="7804150" y="3697288"/>
          <p14:tracePt t="100040" x="7813675" y="3697288"/>
          <p14:tracePt t="100124" x="7813675" y="3687763"/>
          <p14:tracePt t="100140" x="7823200" y="3687763"/>
          <p14:tracePt t="100149" x="7823200" y="3679825"/>
          <p14:tracePt t="100161" x="7831138" y="3670300"/>
          <p14:tracePt t="100185" x="7831138" y="3660775"/>
          <p14:tracePt t="100194" x="7831138" y="3652838"/>
          <p14:tracePt t="100211" x="7831138" y="3643313"/>
          <p14:tracePt t="100225" x="7840663" y="3625850"/>
          <p14:tracePt t="100241" x="7840663" y="3608388"/>
          <p14:tracePt t="100258" x="7848600" y="3571875"/>
          <p14:tracePt t="100274" x="7848600" y="3536950"/>
          <p14:tracePt t="100292" x="7848600" y="3509963"/>
          <p14:tracePt t="100309" x="7848600" y="3500438"/>
          <p14:tracePt t="100342" x="7848600" y="3490913"/>
          <p14:tracePt t="100358" x="7840663" y="3490913"/>
          <p14:tracePt t="100604" x="7831138" y="3490913"/>
          <p14:tracePt t="100766" x="7831138" y="3500438"/>
          <p14:tracePt t="100836" x="7831138" y="3509963"/>
          <p14:tracePt t="100844" x="7840663" y="3509963"/>
          <p14:tracePt t="100858" x="7840663" y="3517900"/>
          <p14:tracePt t="100875" x="7840663" y="3527425"/>
          <p14:tracePt t="100920" x="7848600" y="3527425"/>
          <p14:tracePt t="100936" x="7848600" y="3536950"/>
          <p14:tracePt t="100945" x="7858125" y="3536950"/>
          <p14:tracePt t="100966" x="7858125" y="3544888"/>
          <p14:tracePt t="100975" x="7867650" y="3554413"/>
          <p14:tracePt t="100993" x="7875588" y="3562350"/>
          <p14:tracePt t="101009" x="7885113" y="3571875"/>
          <p14:tracePt t="101025" x="7894638" y="3571875"/>
          <p14:tracePt t="101042" x="7912100" y="3589338"/>
          <p14:tracePt t="101058" x="7920038" y="3589338"/>
          <p14:tracePt t="101075" x="7929563" y="3598863"/>
          <p14:tracePt t="101092" x="7947025" y="3608388"/>
          <p14:tracePt t="101109" x="7956550" y="3616325"/>
          <p14:tracePt t="101125" x="7966075" y="3616325"/>
          <p14:tracePt t="101709" x="7956550" y="3616325"/>
          <p14:tracePt t="101739" x="7947025" y="3616325"/>
          <p14:tracePt t="101747" x="7939088" y="3616325"/>
          <p14:tracePt t="101832" x="7929563" y="3616325"/>
          <p14:tracePt t="102104" x="7929563" y="3608388"/>
          <p14:tracePt t="102512" x="7920038" y="3608388"/>
          <p14:tracePt t="102520" x="7912100" y="3608388"/>
          <p14:tracePt t="102529" x="7894638" y="3608388"/>
          <p14:tracePt t="102542" x="7885113" y="3608388"/>
          <p14:tracePt t="102559" x="7858125" y="3608388"/>
          <p14:tracePt t="102575" x="7823200" y="3616325"/>
          <p14:tracePt t="102592" x="7786688" y="3616325"/>
          <p14:tracePt t="102609" x="7751763" y="3616325"/>
          <p14:tracePt t="102626" x="7688263" y="3633788"/>
          <p14:tracePt t="102642" x="7634288" y="3633788"/>
          <p14:tracePt t="102659" x="7572375" y="3633788"/>
          <p14:tracePt t="102676" x="7473950" y="3625850"/>
          <p14:tracePt t="102692" x="7367588" y="3608388"/>
          <p14:tracePt t="102709" x="7269163" y="3608388"/>
          <p14:tracePt t="102725" x="7180263" y="3608388"/>
          <p14:tracePt t="102742" x="7116763" y="3608388"/>
          <p14:tracePt t="102759" x="7062788" y="3608388"/>
          <p14:tracePt t="102776" x="7010400" y="3608388"/>
          <p14:tracePt t="102792" x="6965950" y="3608388"/>
          <p14:tracePt t="102809" x="6938963" y="3608388"/>
          <p14:tracePt t="102826" x="6902450" y="3598863"/>
          <p14:tracePt t="102842" x="6867525" y="3598863"/>
          <p14:tracePt t="102859" x="6823075" y="3598863"/>
          <p14:tracePt t="102875" x="6759575" y="3598863"/>
          <p14:tracePt t="102892" x="6705600" y="3598863"/>
          <p14:tracePt t="102909" x="6643688" y="3598863"/>
          <p14:tracePt t="102925" x="6589713" y="3581400"/>
          <p14:tracePt t="102942" x="6518275" y="3571875"/>
          <p14:tracePt t="102959" x="6465888" y="3554413"/>
          <p14:tracePt t="102976" x="6394450" y="3536950"/>
          <p14:tracePt t="102992" x="6330950" y="3517900"/>
          <p14:tracePt t="103009" x="6286500" y="3517900"/>
          <p14:tracePt t="103026" x="6251575" y="3517900"/>
          <p14:tracePt t="103042" x="6215063" y="3517900"/>
          <p14:tracePt t="103059" x="6180138" y="3517900"/>
          <p14:tracePt t="103075" x="6161088" y="3517900"/>
          <p14:tracePt t="103092" x="6153150" y="3527425"/>
          <p14:tracePt t="103109" x="6134100" y="3536950"/>
          <p14:tracePt t="103126" x="6099175" y="3544888"/>
          <p14:tracePt t="103142" x="6045200" y="3554413"/>
          <p14:tracePt t="103159" x="5991225" y="3571875"/>
          <p14:tracePt t="103176" x="5938838" y="3589338"/>
          <p14:tracePt t="103193" x="5875338" y="3589338"/>
          <p14:tracePt t="103209" x="5813425" y="3598863"/>
          <p14:tracePt t="103225" x="5776913" y="3608388"/>
          <p14:tracePt t="103242" x="5759450" y="3608388"/>
          <p14:tracePt t="103258" x="5751513" y="3608388"/>
          <p14:tracePt t="103275" x="5741988" y="3608388"/>
          <p14:tracePt t="103293" x="5724525" y="3608388"/>
          <p14:tracePt t="103310" x="5715000" y="3608388"/>
          <p14:tracePt t="103326" x="5697538" y="3608388"/>
          <p14:tracePt t="103342" x="5688013" y="3608388"/>
          <p14:tracePt t="103359" x="5680075" y="3608388"/>
          <p14:tracePt t="103376" x="5653088" y="3608388"/>
          <p14:tracePt t="103393" x="5626100" y="3608388"/>
          <p14:tracePt t="103426" x="5608638" y="3608388"/>
          <p14:tracePt t="103442" x="5608638" y="3598863"/>
          <p14:tracePt t="103534" x="5599113" y="3589338"/>
          <p14:tracePt t="103544" x="5589588" y="3589338"/>
          <p14:tracePt t="103559" x="5572125" y="3581400"/>
          <p14:tracePt t="103576" x="5554663" y="3571875"/>
          <p14:tracePt t="103593" x="5545138" y="3571875"/>
          <p14:tracePt t="103609" x="5527675" y="3562350"/>
          <p14:tracePt t="103648" x="5518150" y="3562350"/>
          <p14:tracePt t="103666" x="5510213" y="3562350"/>
          <p14:tracePt t="104044" x="5500688" y="3554413"/>
          <p14:tracePt t="104058" x="5491163" y="3554413"/>
          <p14:tracePt t="104074" x="5483225" y="3554413"/>
          <p14:tracePt t="104085" x="5473700" y="3554413"/>
          <p14:tracePt t="104112" x="5465763" y="3544888"/>
          <p14:tracePt t="104128" x="5456238" y="3544888"/>
          <p14:tracePt t="104137" x="5456238" y="3536950"/>
          <p14:tracePt t="104146" x="5446713" y="3536950"/>
          <p14:tracePt t="104169" x="5438775" y="3536950"/>
          <p14:tracePt t="104176" x="5438775" y="3527425"/>
          <p14:tracePt t="104193" x="5429250" y="3527425"/>
          <p14:tracePt t="104209" x="5419725" y="3517900"/>
          <p14:tracePt t="104226" x="5411788" y="3517900"/>
          <p14:tracePt t="104242" x="5402263" y="3517900"/>
          <p14:tracePt t="104670" x="5411788" y="3517900"/>
          <p14:tracePt t="104678" x="5411788" y="3527425"/>
          <p14:tracePt t="104693" x="5419725" y="3527425"/>
          <p14:tracePt t="104709" x="5429250" y="3536950"/>
          <p14:tracePt t="104726" x="5429250" y="3544888"/>
          <p14:tracePt t="104743" x="5438775" y="3544888"/>
          <p14:tracePt t="104808" x="5446713" y="3544888"/>
          <p14:tracePt t="104824" x="5456238" y="3544888"/>
          <p14:tracePt t="104840" x="5465763" y="3544888"/>
          <p14:tracePt t="104856" x="5473700" y="3544888"/>
          <p14:tracePt t="104864" x="5483225" y="3544888"/>
          <p14:tracePt t="104886" x="5491163" y="3544888"/>
          <p14:tracePt t="104894" x="5500688" y="3544888"/>
          <p14:tracePt t="104910" x="5518150" y="3544888"/>
          <p14:tracePt t="104925" x="5554663" y="3544888"/>
          <p14:tracePt t="104942" x="5572125" y="3544888"/>
          <p14:tracePt t="104959" x="5589588" y="3544888"/>
          <p14:tracePt t="104976" x="5616575" y="3544888"/>
          <p14:tracePt t="104993" x="5634038" y="3544888"/>
          <p14:tracePt t="105009" x="5643563" y="3544888"/>
          <p14:tracePt t="105026" x="5653088" y="3544888"/>
          <p14:tracePt t="105042" x="5661025" y="3544888"/>
          <p14:tracePt t="105059" x="5680075" y="3544888"/>
          <p14:tracePt t="105101" x="5680075" y="3536950"/>
          <p14:tracePt t="105111" x="5688013" y="3536950"/>
          <p14:tracePt t="105126" x="5697538" y="3536950"/>
          <p14:tracePt t="105143" x="5715000" y="3527425"/>
          <p14:tracePt t="105159" x="5751513" y="3517900"/>
          <p14:tracePt t="105176" x="5786438" y="3509963"/>
          <p14:tracePt t="105192" x="5830888" y="3500438"/>
          <p14:tracePt t="105209" x="5919788" y="3490913"/>
          <p14:tracePt t="105225" x="5956300" y="3482975"/>
          <p14:tracePt t="105242" x="5983288" y="3473450"/>
          <p14:tracePt t="105259" x="5991225" y="3473450"/>
          <p14:tracePt t="105276" x="6000750" y="3473450"/>
          <p14:tracePt t="105520" x="6000750" y="3465513"/>
          <p14:tracePt t="105612" x="6000750" y="3473450"/>
          <p14:tracePt t="105620" x="5991225" y="3482975"/>
          <p14:tracePt t="105636" x="5983288" y="3490913"/>
          <p14:tracePt t="105652" x="5973763" y="3500438"/>
          <p14:tracePt t="105666" x="5965825" y="3500438"/>
          <p14:tracePt t="105682" x="5956300" y="3500438"/>
          <p14:tracePt t="105714" x="5946775" y="3500438"/>
          <p14:tracePt t="105736" x="5938838" y="3500438"/>
          <p14:tracePt t="105813" x="5929313" y="3500438"/>
          <p14:tracePt t="105828" x="5919788" y="3500438"/>
          <p14:tracePt t="105836" x="5911850" y="3500438"/>
          <p14:tracePt t="105852" x="5902325" y="3500438"/>
          <p14:tracePt t="105860" x="5894388" y="3500438"/>
          <p14:tracePt t="105884" x="5884863" y="3500438"/>
          <p14:tracePt t="105945" x="5875338" y="3500438"/>
          <p14:tracePt t="105952" x="5867400" y="3500438"/>
          <p14:tracePt t="105960" x="5848350" y="3500438"/>
          <p14:tracePt t="105977" x="5803900" y="3509963"/>
          <p14:tracePt t="105993" x="5741988" y="3527425"/>
          <p14:tracePt t="106010" x="5643563" y="3544888"/>
          <p14:tracePt t="106026" x="5527675" y="3562350"/>
          <p14:tracePt t="106043" x="5429250" y="3581400"/>
          <p14:tracePt t="106059" x="5295900" y="3589338"/>
          <p14:tracePt t="106076" x="5224463" y="3589338"/>
          <p14:tracePt t="106093" x="5126038" y="3589338"/>
          <p14:tracePt t="106110" x="5018088" y="3581400"/>
          <p14:tracePt t="106127" x="4867275" y="3571875"/>
          <p14:tracePt t="106143" x="4724400" y="3571875"/>
          <p14:tracePt t="106160" x="4598988" y="3571875"/>
          <p14:tracePt t="106177" x="4375150" y="3544888"/>
          <p14:tracePt t="106193" x="4276725" y="3527425"/>
          <p14:tracePt t="106210" x="4224338" y="3527425"/>
          <p14:tracePt t="106226" x="4187825" y="3527425"/>
          <p14:tracePt t="106243" x="4170363" y="3527425"/>
          <p14:tracePt t="106394" x="4160838" y="3527425"/>
          <p14:tracePt t="106470" x="4160838" y="3517900"/>
          <p14:tracePt t="106833" x="4133850" y="3517900"/>
          <p14:tracePt t="106841" x="4116388" y="3517900"/>
          <p14:tracePt t="106849" x="4089400" y="3517900"/>
          <p14:tracePt t="106859" x="4054475" y="3517900"/>
          <p14:tracePt t="106876" x="3983038" y="3517900"/>
          <p14:tracePt t="106893" x="3894138" y="3517900"/>
          <p14:tracePt t="106910" x="3822700" y="3517900"/>
          <p14:tracePt t="106926" x="3751263" y="3509963"/>
          <p14:tracePt t="106943" x="3705225" y="3509963"/>
          <p14:tracePt t="106960" x="3670300" y="3500438"/>
          <p14:tracePt t="106977" x="3652838" y="3490913"/>
          <p14:tracePt t="106993" x="3643313" y="3490913"/>
          <p14:tracePt t="107010" x="3633788" y="3490913"/>
          <p14:tracePt t="107027" x="3625850" y="3490913"/>
          <p14:tracePt t="107043" x="3571875" y="3490913"/>
          <p14:tracePt t="107060" x="3517900" y="3490913"/>
          <p14:tracePt t="107077" x="3446463" y="3500438"/>
          <p14:tracePt t="107094" x="3384550" y="3500438"/>
          <p14:tracePt t="107110" x="3322638" y="3509963"/>
          <p14:tracePt t="107127" x="3268663" y="3509963"/>
          <p14:tracePt t="107143" x="3197225" y="3509963"/>
          <p14:tracePt t="107160" x="3152775" y="3509963"/>
          <p14:tracePt t="107177" x="3125788" y="3509963"/>
          <p14:tracePt t="107194" x="3098800" y="3509963"/>
          <p14:tracePt t="107210" x="3071813" y="3509963"/>
          <p14:tracePt t="107227" x="3036888" y="3509963"/>
          <p14:tracePt t="107243" x="2982913" y="3509963"/>
          <p14:tracePt t="107259" x="2946400" y="3509963"/>
          <p14:tracePt t="107276" x="2911475" y="3509963"/>
          <p14:tracePt t="107294" x="2867025" y="3509963"/>
          <p14:tracePt t="107310" x="2822575" y="3517900"/>
          <p14:tracePt t="107327" x="2786063" y="3527425"/>
          <p14:tracePt t="107343" x="2759075" y="3536950"/>
          <p14:tracePt t="107360" x="2741613" y="3536950"/>
          <p14:tracePt t="107376" x="2732088" y="3536950"/>
          <p14:tracePt t="107393" x="2724150" y="3536950"/>
          <p14:tracePt t="107430" x="2714625" y="3536950"/>
          <p14:tracePt t="107445" x="2705100" y="3536950"/>
          <p14:tracePt t="107460" x="2697163" y="3536950"/>
          <p14:tracePt t="107477" x="2687638" y="3536950"/>
          <p14:tracePt t="107493" x="2679700" y="3536950"/>
          <p14:tracePt t="107510" x="2670175" y="3536950"/>
          <p14:tracePt t="107526" x="2652713" y="3536950"/>
          <p14:tracePt t="107544" x="2643188" y="3536950"/>
          <p14:tracePt t="107560" x="2633663" y="3536950"/>
          <p14:tracePt t="107885" x="2643188" y="3536950"/>
          <p14:tracePt t="107908" x="2652713" y="3536950"/>
          <p14:tracePt t="107932" x="2660650" y="3536950"/>
          <p14:tracePt t="107940" x="2670175" y="3544888"/>
          <p14:tracePt t="107954" x="2679700" y="3544888"/>
          <p14:tracePt t="107970" x="2687638" y="3544888"/>
          <p14:tracePt t="107995" x="2697163" y="3544888"/>
          <p14:tracePt t="108016" x="2705100" y="3544888"/>
          <p14:tracePt t="108032" x="2714625" y="3544888"/>
          <p14:tracePt t="108040" x="2714625" y="3554413"/>
          <p14:tracePt t="108052" x="2724150" y="3554413"/>
          <p14:tracePt t="108062" x="2741613" y="3554413"/>
          <p14:tracePt t="108077" x="2759075" y="3562350"/>
          <p14:tracePt t="108094" x="2803525" y="3571875"/>
          <p14:tracePt t="108111" x="2840038" y="3571875"/>
          <p14:tracePt t="108126" x="2857500" y="3571875"/>
          <p14:tracePt t="108143" x="2874963" y="3571875"/>
          <p14:tracePt t="108472" x="2884488" y="3571875"/>
          <p14:tracePt t="108488" x="2894013" y="3571875"/>
          <p14:tracePt t="108500" x="2919413" y="3571875"/>
          <p14:tracePt t="108510" x="2938463" y="3581400"/>
          <p14:tracePt t="108526" x="3017838" y="3589338"/>
          <p14:tracePt t="108543" x="3089275" y="3598863"/>
          <p14:tracePt t="108560" x="3214688" y="3608388"/>
          <p14:tracePt t="108577" x="3340100" y="3625850"/>
          <p14:tracePt t="108594" x="3490913" y="3643313"/>
          <p14:tracePt t="108610" x="3670300" y="3670300"/>
          <p14:tracePt t="108627" x="3822700" y="3697288"/>
          <p14:tracePt t="108643" x="4054475" y="3732213"/>
          <p14:tracePt t="108660" x="4197350" y="3751263"/>
          <p14:tracePt t="108677" x="4357688" y="3768725"/>
          <p14:tracePt t="108694" x="4510088" y="3786188"/>
          <p14:tracePt t="108711" x="4643438" y="3786188"/>
          <p14:tracePt t="108727" x="4670425" y="3786188"/>
          <p14:tracePt t="108743" x="4732338" y="3795713"/>
          <p14:tracePt t="108760" x="4759325" y="3803650"/>
          <p14:tracePt t="108777" x="4786313" y="3803650"/>
          <p14:tracePt t="108794" x="4822825" y="3813175"/>
          <p14:tracePt t="108811" x="4857750" y="3813175"/>
          <p14:tracePt t="108827" x="4884738" y="3822700"/>
          <p14:tracePt t="108843" x="4965700" y="3822700"/>
          <p14:tracePt t="108860" x="5045075" y="3830638"/>
          <p14:tracePt t="108877" x="5099050" y="3830638"/>
          <p14:tracePt t="108893" x="5143500" y="3830638"/>
          <p14:tracePt t="108910" x="5187950" y="3830638"/>
          <p14:tracePt t="108927" x="5224463" y="3830638"/>
          <p14:tracePt t="108944" x="5241925" y="3830638"/>
          <p14:tracePt t="108960" x="5259388" y="3830638"/>
          <p14:tracePt t="108977" x="5276850" y="3813175"/>
          <p14:tracePt t="108994" x="5303838" y="3803650"/>
          <p14:tracePt t="109010" x="5330825" y="3795713"/>
          <p14:tracePt t="109027" x="5375275" y="3768725"/>
          <p14:tracePt t="109043" x="5446713" y="3741738"/>
          <p14:tracePt t="109060" x="5537200" y="3732213"/>
          <p14:tracePt t="109077" x="5643563" y="3705225"/>
          <p14:tracePt t="109094" x="5741988" y="3679825"/>
          <p14:tracePt t="109111" x="5822950" y="3660775"/>
          <p14:tracePt t="109127" x="5875338" y="3652838"/>
          <p14:tracePt t="109143" x="5919788" y="3633788"/>
          <p14:tracePt t="109160" x="5956300" y="3625850"/>
          <p14:tracePt t="109193" x="5956300" y="3616325"/>
          <p14:tracePt t="109229" x="5956300" y="3608388"/>
          <p14:tracePt t="109275" x="5956300" y="3598863"/>
          <p14:tracePt t="109291" x="5946775" y="3598863"/>
          <p14:tracePt t="109304" x="5919788" y="3598863"/>
          <p14:tracePt t="109316" x="5848350" y="3598863"/>
          <p14:tracePt t="109327" x="5786438" y="3598863"/>
          <p14:tracePt t="109343" x="5634038" y="3616325"/>
          <p14:tracePt t="109360" x="5483225" y="3633788"/>
          <p14:tracePt t="109377" x="5170488" y="3660775"/>
          <p14:tracePt t="109394" x="4938713" y="3670300"/>
          <p14:tracePt t="109410" x="4687888" y="3679825"/>
          <p14:tracePt t="109427" x="4491038" y="3724275"/>
          <p14:tracePt t="109443" x="4367213" y="3751263"/>
          <p14:tracePt t="109461" x="4276725" y="3759200"/>
          <p14:tracePt t="109477" x="4197350" y="3776663"/>
          <p14:tracePt t="109494" x="4108450" y="3803650"/>
          <p14:tracePt t="109511" x="4044950" y="3803650"/>
          <p14:tracePt t="109527" x="3990975" y="3813175"/>
          <p14:tracePt t="109544" x="3946525" y="3822700"/>
          <p14:tracePt t="109561" x="3911600" y="3822700"/>
          <p14:tracePt t="109577" x="3875088" y="3822700"/>
          <p14:tracePt t="109594" x="3822700" y="3822700"/>
          <p14:tracePt t="109611" x="3786188" y="3813175"/>
          <p14:tracePt t="109627" x="3741738" y="3803650"/>
          <p14:tracePt t="109644" x="3687763" y="3795713"/>
          <p14:tracePt t="109660" x="3643313" y="3786188"/>
          <p14:tracePt t="109678" x="3581400" y="3768725"/>
          <p14:tracePt t="109694" x="3544888" y="3751263"/>
          <p14:tracePt t="109711" x="3536950" y="3751263"/>
          <p14:tracePt t="109727" x="3527425" y="3751263"/>
          <p14:tracePt t="109744" x="3517900" y="3741738"/>
          <p14:tracePt t="109760" x="3500438" y="3732213"/>
          <p14:tracePt t="109777" x="3490913" y="3724275"/>
          <p14:tracePt t="109794" x="3482975" y="3705225"/>
          <p14:tracePt t="109811" x="3465513" y="3697288"/>
          <p14:tracePt t="109827" x="3455988" y="3687763"/>
          <p14:tracePt t="109844" x="3438525" y="3660775"/>
          <p14:tracePt t="109860" x="3402013" y="3643313"/>
          <p14:tracePt t="109877" x="3375025" y="3625850"/>
          <p14:tracePt t="109894" x="3330575" y="3598863"/>
          <p14:tracePt t="109910" x="3313113" y="3589338"/>
          <p14:tracePt t="109927" x="3295650" y="3571875"/>
          <p14:tracePt t="110126" x="3303588" y="3571875"/>
          <p14:tracePt t="110142" x="3322638" y="3571875"/>
          <p14:tracePt t="110150" x="3348038" y="3571875"/>
          <p14:tracePt t="110160" x="3375025" y="3571875"/>
          <p14:tracePt t="110177" x="3438525" y="3571875"/>
          <p14:tracePt t="110194" x="3527425" y="3589338"/>
          <p14:tracePt t="110211" x="3652838" y="3616325"/>
          <p14:tracePt t="110227" x="3741738" y="3625850"/>
          <p14:tracePt t="110243" x="3840163" y="3633788"/>
          <p14:tracePt t="110260" x="3973513" y="3652838"/>
          <p14:tracePt t="110277" x="4133850" y="3670300"/>
          <p14:tracePt t="110294" x="4348163" y="3697288"/>
          <p14:tracePt t="110311" x="4589463" y="3697288"/>
          <p14:tracePt t="110327" x="4822825" y="3697288"/>
          <p14:tracePt t="110344" x="5099050" y="3679825"/>
          <p14:tracePt t="110360" x="5241925" y="3679825"/>
          <p14:tracePt t="110378" x="5340350" y="3679825"/>
          <p14:tracePt t="110394" x="5402263" y="3687763"/>
          <p14:tracePt t="110411" x="5510213" y="3705225"/>
          <p14:tracePt t="110427" x="5554663" y="3714750"/>
          <p14:tracePt t="110444" x="5581650" y="3714750"/>
          <p14:tracePt t="110460" x="5599113" y="3724275"/>
          <p14:tracePt t="110477" x="5608638" y="3724275"/>
          <p14:tracePt t="110494" x="5626100" y="3724275"/>
          <p14:tracePt t="110527" x="5634038" y="3724275"/>
          <p14:tracePt t="110544" x="5670550" y="3724275"/>
          <p14:tracePt t="110560" x="5715000" y="3724275"/>
          <p14:tracePt t="110577" x="5786438" y="3714750"/>
          <p14:tracePt t="110594" x="5867400" y="3697288"/>
          <p14:tracePt t="110610" x="5911850" y="3679825"/>
          <p14:tracePt t="110627" x="5929313" y="3679825"/>
          <p14:tracePt t="110644" x="5929313" y="3670300"/>
          <p14:tracePt t="110676" x="5938838" y="3670300"/>
          <p14:tracePt t="110698" x="5946775" y="3670300"/>
          <p14:tracePt t="110714" x="5946775" y="3660775"/>
          <p14:tracePt t="110725" x="5956300" y="3660775"/>
          <p14:tracePt t="110738" x="5965825" y="3652838"/>
          <p14:tracePt t="110752" x="5965825" y="3643313"/>
          <p14:tracePt t="110760" x="5973763" y="3643313"/>
          <p14:tracePt t="110777" x="5983288" y="3633788"/>
          <p14:tracePt t="110794" x="5991225" y="3625850"/>
          <p14:tracePt t="110845" x="6000750" y="3625850"/>
          <p14:tracePt t="110868" x="6000750" y="3616325"/>
          <p14:tracePt t="110900" x="6000750" y="3608388"/>
          <p14:tracePt t="110946" x="6000750" y="3598863"/>
          <p14:tracePt t="110956" x="5991225" y="3598863"/>
          <p14:tracePt t="110969" x="5991225" y="3589338"/>
          <p14:tracePt t="110983" x="5983288" y="3589338"/>
          <p14:tracePt t="111023" x="5973763" y="3581400"/>
          <p14:tracePt t="111031" x="5973763" y="3571875"/>
          <p14:tracePt t="111044" x="5965825" y="3571875"/>
          <p14:tracePt t="111061" x="5956300" y="3562350"/>
          <p14:tracePt t="111080" x="5956300" y="3554413"/>
          <p14:tracePt t="111480" x="5956300" y="3544888"/>
          <p14:tracePt t="111580" x="5946775" y="3544888"/>
          <p14:tracePt t="111589" x="5938838" y="3544888"/>
          <p14:tracePt t="111600" x="5919788" y="3544888"/>
          <p14:tracePt t="111611" x="5875338" y="3544888"/>
          <p14:tracePt t="111627" x="5634038" y="3571875"/>
          <p14:tracePt t="111644" x="5402263" y="3581400"/>
          <p14:tracePt t="111661" x="5062538" y="3581400"/>
          <p14:tracePt t="111678" x="4633913" y="3616325"/>
          <p14:tracePt t="111695" x="4330700" y="3643313"/>
          <p14:tracePt t="111711" x="4089400" y="3643313"/>
          <p14:tracePt t="111728" x="3911600" y="3625850"/>
          <p14:tracePt t="111744" x="3875088" y="3608388"/>
          <p14:tracePt t="111761" x="3867150" y="3608388"/>
          <p14:tracePt t="111778" x="3857625" y="3608388"/>
          <p14:tracePt t="111795" x="3830638" y="3598863"/>
          <p14:tracePt t="111811" x="3822700" y="3598863"/>
          <p14:tracePt t="111828" x="3768725" y="3581400"/>
          <p14:tracePt t="111844" x="3724275" y="3581400"/>
          <p14:tracePt t="111861" x="3687763" y="3581400"/>
          <p14:tracePt t="111878" x="3670300" y="3581400"/>
          <p14:tracePt t="111895" x="3652838" y="3581400"/>
          <p14:tracePt t="111912" x="3643313" y="3581400"/>
          <p14:tracePt t="111928" x="3633788" y="3581400"/>
          <p14:tracePt t="111944" x="3616325" y="3581400"/>
          <p14:tracePt t="111961" x="3608388" y="3581400"/>
          <p14:tracePt t="111977" x="3598863" y="3581400"/>
          <p14:tracePt t="111994" x="3589338" y="3571875"/>
          <p14:tracePt t="112011" x="3571875" y="3562350"/>
          <p14:tracePt t="112028" x="3562350" y="3562350"/>
          <p14:tracePt t="112061" x="3554413" y="3554413"/>
          <p14:tracePt t="112106" x="3544888" y="3554413"/>
          <p14:tracePt t="112524" x="3554413" y="3554413"/>
          <p14:tracePt t="112530" x="3562350" y="3544888"/>
          <p14:tracePt t="112545" x="3571875" y="3544888"/>
          <p14:tracePt t="112561" x="3598863" y="3536950"/>
          <p14:tracePt t="112578" x="3625850" y="3527425"/>
          <p14:tracePt t="112595" x="3660775" y="3527425"/>
          <p14:tracePt t="112611" x="3687763" y="3527425"/>
          <p14:tracePt t="112628" x="3724275" y="3517900"/>
          <p14:tracePt t="112645" x="3768725" y="3517900"/>
          <p14:tracePt t="112662" x="3848100" y="3517900"/>
          <p14:tracePt t="112678" x="3902075" y="3509963"/>
          <p14:tracePt t="112695" x="3946525" y="3509963"/>
          <p14:tracePt t="112711" x="3973513" y="3509963"/>
          <p14:tracePt t="112728" x="4010025" y="3509963"/>
          <p14:tracePt t="112745" x="4054475" y="3517900"/>
          <p14:tracePt t="112761" x="4116388" y="3527425"/>
          <p14:tracePt t="112778" x="4187825" y="3527425"/>
          <p14:tracePt t="112795" x="4232275" y="3527425"/>
          <p14:tracePt t="112811" x="4268788" y="3527425"/>
          <p14:tracePt t="112828" x="4303713" y="3527425"/>
          <p14:tracePt t="112844" x="4340225" y="3527425"/>
          <p14:tracePt t="112861" x="4367213" y="3527425"/>
          <p14:tracePt t="112878" x="4411663" y="3527425"/>
          <p14:tracePt t="112895" x="4419600" y="3527425"/>
          <p14:tracePt t="112911" x="4429125" y="3527425"/>
          <p14:tracePt t="113018" x="4438650" y="3527425"/>
          <p14:tracePt t="113040" x="4446588" y="3527425"/>
          <p14:tracePt t="113050" x="4456113" y="3527425"/>
          <p14:tracePt t="113064" x="4465638" y="3527425"/>
          <p14:tracePt t="113078" x="4473575" y="3536950"/>
          <p14:tracePt t="113095" x="4527550" y="3554413"/>
          <p14:tracePt t="113111" x="4562475" y="3562350"/>
          <p14:tracePt t="113128" x="4598988" y="3581400"/>
          <p14:tracePt t="113144" x="4625975" y="3589338"/>
          <p14:tracePt t="113162" x="4660900" y="3598863"/>
          <p14:tracePt t="113178" x="4687888" y="3608388"/>
          <p14:tracePt t="113195" x="4732338" y="3625850"/>
          <p14:tracePt t="113211" x="4759325" y="3633788"/>
          <p14:tracePt t="113228" x="4776788" y="3643313"/>
          <p14:tracePt t="113244" x="4822825" y="3660775"/>
          <p14:tracePt t="113261" x="4848225" y="3670300"/>
          <p14:tracePt t="113278" x="4884738" y="3679825"/>
          <p14:tracePt t="113295" x="4919663" y="3697288"/>
          <p14:tracePt t="113311" x="4991100" y="3714750"/>
          <p14:tracePt t="113328" x="5045075" y="3732213"/>
          <p14:tracePt t="113344" x="5099050" y="3732213"/>
          <p14:tracePt t="113361" x="5143500" y="3741738"/>
          <p14:tracePt t="113378" x="5180013" y="3741738"/>
          <p14:tracePt t="113395" x="5214938" y="3741738"/>
          <p14:tracePt t="113411" x="5232400" y="3751263"/>
          <p14:tracePt t="113428" x="5241925" y="3751263"/>
          <p14:tracePt t="113504" x="5251450" y="3751263"/>
          <p14:tracePt t="113784" x="5251450" y="3741738"/>
          <p14:tracePt t="113852" x="5259388" y="3741738"/>
          <p14:tracePt t="113984" x="5259388" y="3732213"/>
          <p14:tracePt t="114200" x="5259388" y="3724275"/>
          <p14:tracePt t="114362" x="5259388" y="3714750"/>
          <p14:tracePt t="114379" x="5268913" y="3714750"/>
          <p14:tracePt t="114386" x="5268913" y="3705225"/>
          <p14:tracePt t="114395" x="5268913" y="3697288"/>
          <p14:tracePt t="115477" x="5276850" y="3697288"/>
          <p14:tracePt t="115492" x="5295900" y="3697288"/>
          <p14:tracePt t="115503" x="5303838" y="3687763"/>
          <p14:tracePt t="115512" x="5322888" y="3687763"/>
          <p14:tracePt t="115528" x="5357813" y="3687763"/>
          <p14:tracePt t="115545" x="5402263" y="3679825"/>
          <p14:tracePt t="115562" x="5456238" y="3679825"/>
          <p14:tracePt t="115579" x="5483225" y="3679825"/>
          <p14:tracePt t="115595" x="5491163" y="3670300"/>
          <p14:tracePt t="115612" x="5500688" y="3670300"/>
          <p14:tracePt t="115629" x="5518150" y="3670300"/>
          <p14:tracePt t="115645" x="5545138" y="3670300"/>
          <p14:tracePt t="115662" x="5634038" y="3652838"/>
          <p14:tracePt t="115678" x="5724525" y="3643313"/>
          <p14:tracePt t="115695" x="5803900" y="3633788"/>
          <p14:tracePt t="115712" x="5875338" y="3633788"/>
          <p14:tracePt t="115728" x="5946775" y="3633788"/>
          <p14:tracePt t="115745" x="6000750" y="3633788"/>
          <p14:tracePt t="115762" x="6099175" y="3643313"/>
          <p14:tracePt t="115778" x="6180138" y="3652838"/>
          <p14:tracePt t="115795" x="6296025" y="3652838"/>
          <p14:tracePt t="115812" x="6419850" y="3652838"/>
          <p14:tracePt t="115828" x="6589713" y="3643313"/>
          <p14:tracePt t="115845" x="6751638" y="3633788"/>
          <p14:tracePt t="115862" x="6965950" y="3643313"/>
          <p14:tracePt t="115880" x="7089775" y="3652838"/>
          <p14:tracePt t="115895" x="7197725" y="3643313"/>
          <p14:tracePt t="115912" x="7296150" y="3643313"/>
          <p14:tracePt t="115928" x="7358063" y="3633788"/>
          <p14:tracePt t="115945" x="7394575" y="3633788"/>
          <p14:tracePt t="115962" x="7402513" y="3633788"/>
          <p14:tracePt t="115995" x="7412038" y="3633788"/>
          <p14:tracePt t="116064" x="7429500" y="3633788"/>
          <p14:tracePt t="116078" x="7446963" y="3633788"/>
          <p14:tracePt t="116095" x="7466013" y="3633788"/>
          <p14:tracePt t="116104" x="7473950" y="3625850"/>
          <p14:tracePt t="116112" x="7483475" y="3625850"/>
          <p14:tracePt t="116128" x="7527925" y="3616325"/>
          <p14:tracePt t="116145" x="7608888" y="3608388"/>
          <p14:tracePt t="116161" x="7705725" y="3598863"/>
          <p14:tracePt t="116179" x="7769225" y="3581400"/>
          <p14:tracePt t="116195" x="7840663" y="3571875"/>
          <p14:tracePt t="116212" x="7867650" y="3571875"/>
          <p14:tracePt t="116228" x="7885113" y="3571875"/>
          <p14:tracePt t="116245" x="7894638" y="3571875"/>
          <p14:tracePt t="116262" x="7902575" y="3571875"/>
          <p14:tracePt t="116278" x="7912100" y="3571875"/>
          <p14:tracePt t="116295" x="7929563" y="3571875"/>
          <p14:tracePt t="116311" x="7939088" y="3571875"/>
          <p14:tracePt t="116328" x="7947025" y="3571875"/>
          <p14:tracePt t="116345" x="7956550" y="3581400"/>
          <p14:tracePt t="116379" x="7974013" y="3581400"/>
          <p14:tracePt t="116395" x="7983538" y="3581400"/>
          <p14:tracePt t="116412" x="7991475" y="3581400"/>
          <p14:tracePt t="116520" x="8001000" y="3581400"/>
          <p14:tracePt t="116529" x="8010525" y="3581400"/>
          <p14:tracePt t="116545" x="8018463" y="3581400"/>
          <p14:tracePt t="116562" x="8027988" y="3581400"/>
          <p14:tracePt t="117394" x="8018463" y="3581400"/>
          <p14:tracePt t="117404" x="8018463" y="3571875"/>
          <p14:tracePt t="117412" x="8010525" y="3571875"/>
          <p14:tracePt t="117429" x="7991475" y="3571875"/>
          <p14:tracePt t="117445" x="7974013" y="3562350"/>
          <p14:tracePt t="117462" x="7902575" y="3554413"/>
          <p14:tracePt t="117479" x="7831138" y="3554413"/>
          <p14:tracePt t="117496" x="7732713" y="3554413"/>
          <p14:tracePt t="117513" x="7626350" y="3571875"/>
          <p14:tracePt t="117529" x="7500938" y="3571875"/>
          <p14:tracePt t="117546" x="7402513" y="3571875"/>
          <p14:tracePt t="117563" x="7331075" y="3571875"/>
          <p14:tracePt t="117579" x="7259638" y="3571875"/>
          <p14:tracePt t="117596" x="7205663" y="3571875"/>
          <p14:tracePt t="117612" x="7161213" y="3571875"/>
          <p14:tracePt t="117629" x="7116763" y="3571875"/>
          <p14:tracePt t="117645" x="7089775" y="3571875"/>
          <p14:tracePt t="117663" x="7062788" y="3571875"/>
          <p14:tracePt t="117680" x="7010400" y="3581400"/>
          <p14:tracePt t="117696" x="6983413" y="3581400"/>
          <p14:tracePt t="117712" x="6973888" y="3581400"/>
          <p14:tracePt t="117729" x="6946900" y="3581400"/>
          <p14:tracePt t="117746" x="6919913" y="3581400"/>
          <p14:tracePt t="117763" x="6884988" y="3581400"/>
          <p14:tracePt t="117779" x="6840538" y="3581400"/>
          <p14:tracePt t="117796" x="6759575" y="3581400"/>
          <p14:tracePt t="117813" x="6697663" y="3581400"/>
          <p14:tracePt t="117829" x="6653213" y="3581400"/>
          <p14:tracePt t="117846" x="6616700" y="3581400"/>
          <p14:tracePt t="117863" x="6572250" y="3581400"/>
          <p14:tracePt t="117880" x="6562725" y="3581400"/>
          <p14:tracePt t="117896" x="6554788" y="3581400"/>
          <p14:tracePt t="117912" x="6545263" y="3581400"/>
          <p14:tracePt t="117929" x="6518275" y="3581400"/>
          <p14:tracePt t="117946" x="6483350" y="3581400"/>
          <p14:tracePt t="117963" x="6411913" y="3581400"/>
          <p14:tracePt t="117979" x="6367463" y="3581400"/>
          <p14:tracePt t="117996" x="6286500" y="3562350"/>
          <p14:tracePt t="118013" x="6242050" y="3554413"/>
          <p14:tracePt t="118029" x="6215063" y="3544888"/>
          <p14:tracePt t="118046" x="6197600" y="3536950"/>
          <p14:tracePt t="118062" x="6188075" y="3536950"/>
          <p14:tracePt t="118800" x="6188075" y="3544888"/>
          <p14:tracePt t="118816" x="6197600" y="3554413"/>
          <p14:tracePt t="118831" x="6215063" y="3562350"/>
          <p14:tracePt t="118840" x="6224588" y="3571875"/>
          <p14:tracePt t="118850" x="6242050" y="3598863"/>
          <p14:tracePt t="118862" x="6296025" y="3625850"/>
          <p14:tracePt t="118879" x="6348413" y="3660775"/>
          <p14:tracePt t="118896" x="6411913" y="3687763"/>
          <p14:tracePt t="118913" x="6491288" y="3724275"/>
          <p14:tracePt t="118929" x="6608763" y="3759200"/>
          <p14:tracePt t="118946" x="6831013" y="3803650"/>
          <p14:tracePt t="118963" x="6965950" y="3822700"/>
          <p14:tracePt t="118980" x="7062788" y="3840163"/>
          <p14:tracePt t="118996" x="7188200" y="3857625"/>
          <p14:tracePt t="119013" x="7286625" y="3875088"/>
          <p14:tracePt t="119029" x="7385050" y="3894138"/>
          <p14:tracePt t="119046" x="7562850" y="3929063"/>
          <p14:tracePt t="119063" x="7661275" y="3965575"/>
          <p14:tracePt t="119079" x="7786688" y="3990975"/>
          <p14:tracePt t="119096" x="7912100" y="4010025"/>
          <p14:tracePt t="119113" x="8010525" y="4027488"/>
          <p14:tracePt t="119129" x="8108950" y="4044950"/>
          <p14:tracePt t="119145" x="8205788" y="4071938"/>
          <p14:tracePt t="119162" x="8259763" y="4089400"/>
          <p14:tracePt t="119179" x="8323263" y="4125913"/>
          <p14:tracePt t="119196" x="8340725" y="4133850"/>
          <p14:tracePt t="119212" x="8348663" y="4143375"/>
          <p14:tracePt t="119229" x="8358188" y="4143375"/>
          <p14:tracePt t="119317" x="8367713" y="4152900"/>
          <p14:tracePt t="119331" x="8375650" y="4152900"/>
          <p14:tracePt t="119339" x="8375650" y="4160838"/>
          <p14:tracePt t="119347" x="8385175" y="4170363"/>
          <p14:tracePt t="119363" x="8412163" y="4179888"/>
          <p14:tracePt t="119380" x="8420100" y="4187825"/>
          <p14:tracePt t="119396" x="8447088" y="4197350"/>
          <p14:tracePt t="119413" x="8456613" y="4214813"/>
          <p14:tracePt t="119429" x="8466138" y="4214813"/>
          <p14:tracePt t="119446" x="8466138" y="4224338"/>
          <p14:tracePt t="119510" x="8466138" y="4232275"/>
          <p14:tracePt t="119518" x="8456613" y="4232275"/>
          <p14:tracePt t="119529" x="8439150" y="4241800"/>
          <p14:tracePt t="119546" x="8402638" y="4259263"/>
          <p14:tracePt t="119563" x="8331200" y="4276725"/>
          <p14:tracePt t="119580" x="8296275" y="4286250"/>
          <p14:tracePt t="119596" x="8269288" y="4295775"/>
          <p14:tracePt t="119613" x="8251825" y="4295775"/>
          <p14:tracePt t="119629" x="8242300" y="4295775"/>
          <p14:tracePt t="119646" x="8232775" y="4295775"/>
          <p14:tracePt t="119663" x="8224838" y="4295775"/>
          <p14:tracePt t="119680" x="8180388" y="4295775"/>
          <p14:tracePt t="119696" x="8134350" y="4295775"/>
          <p14:tracePt t="119713" x="8108950" y="4295775"/>
          <p14:tracePt t="119729" x="8089900" y="4295775"/>
          <p14:tracePt t="119746" x="8081963" y="4295775"/>
          <p14:tracePt t="119912" x="8072438" y="4286250"/>
          <p14:tracePt t="119928" x="8062913" y="4286250"/>
          <p14:tracePt t="119936" x="8054975" y="4286250"/>
          <p14:tracePt t="119952" x="8054975" y="4276725"/>
          <p14:tracePt t="119963" x="8045450" y="4276725"/>
          <p14:tracePt t="119980" x="8010525" y="4276725"/>
          <p14:tracePt t="119984" x="7983538" y="4276725"/>
          <p14:tracePt t="119996" x="7956550" y="4276725"/>
          <p14:tracePt t="120013" x="7858125" y="4276725"/>
          <p14:tracePt t="120029" x="7661275" y="4276725"/>
          <p14:tracePt t="120046" x="7562850" y="4276725"/>
          <p14:tracePt t="120063" x="7500938" y="4276725"/>
          <p14:tracePt t="120079" x="7446963" y="4276725"/>
          <p14:tracePt t="120096" x="7412038" y="4268788"/>
          <p14:tracePt t="120113" x="7402513" y="4268788"/>
          <p14:tracePt t="120129" x="7394575" y="4268788"/>
          <p14:tracePt t="120416" x="7385050" y="4268788"/>
          <p14:tracePt t="120430" x="7375525" y="4268788"/>
          <p14:tracePt t="120438" x="7367588" y="4268788"/>
          <p14:tracePt t="120446" x="7348538" y="4268788"/>
          <p14:tracePt t="120463" x="7304088" y="4268788"/>
          <p14:tracePt t="120480" x="7232650" y="4276725"/>
          <p14:tracePt t="120497" x="7143750" y="4286250"/>
          <p14:tracePt t="120513" x="7062788" y="4286250"/>
          <p14:tracePt t="120529" x="6983413" y="4276725"/>
          <p14:tracePt t="120546" x="6929438" y="4276725"/>
          <p14:tracePt t="120563" x="6875463" y="4276725"/>
          <p14:tracePt t="120580" x="6823075" y="4268788"/>
          <p14:tracePt t="120596" x="6769100" y="4268788"/>
          <p14:tracePt t="120613" x="6697663" y="4259263"/>
          <p14:tracePt t="120629" x="6626225" y="4259263"/>
          <p14:tracePt t="120646" x="6483350" y="4259263"/>
          <p14:tracePt t="120664" x="6384925" y="4251325"/>
          <p14:tracePt t="120680" x="6286500" y="4251325"/>
          <p14:tracePt t="120697" x="6197600" y="4251325"/>
          <p14:tracePt t="120713" x="6099175" y="4259263"/>
          <p14:tracePt t="120730" x="6000750" y="4268788"/>
          <p14:tracePt t="120747" x="5946775" y="4268788"/>
          <p14:tracePt t="120763" x="5894388" y="4268788"/>
          <p14:tracePt t="120781" x="5857875" y="4268788"/>
          <p14:tracePt t="120796" x="5840413" y="4268788"/>
          <p14:tracePt t="120813" x="5830888" y="4268788"/>
          <p14:tracePt t="120829" x="5822950" y="4268788"/>
          <p14:tracePt t="120902" x="5803900" y="4259263"/>
          <p14:tracePt t="120910" x="5776913" y="4251325"/>
          <p14:tracePt t="120921" x="5741988" y="4241800"/>
          <p14:tracePt t="120929" x="5724525" y="4241800"/>
          <p14:tracePt t="120946" x="5661025" y="4241800"/>
          <p14:tracePt t="120963" x="5616575" y="4224338"/>
          <p14:tracePt t="120981" x="5572125" y="4214813"/>
          <p14:tracePt t="120997" x="5554663" y="4214813"/>
          <p14:tracePt t="121088" x="5545138" y="4214813"/>
          <p14:tracePt t="121096" x="5545138" y="4205288"/>
          <p14:tracePt t="121104" x="5537200" y="4205288"/>
          <p14:tracePt t="121127" x="5527675" y="4197350"/>
          <p14:tracePt t="121135" x="5518150" y="4197350"/>
          <p14:tracePt t="122486" x="5527675" y="4197350"/>
          <p14:tracePt t="122502" x="5537200" y="4197350"/>
          <p14:tracePt t="122572" x="5545138" y="4197350"/>
          <p14:tracePt t="122610" x="5554663" y="4197350"/>
          <p14:tracePt t="122618" x="5562600" y="4197350"/>
          <p14:tracePt t="122634" x="5572125" y="4197350"/>
          <p14:tracePt t="122650" x="5581650" y="4197350"/>
          <p14:tracePt t="122664" x="5589588" y="4197350"/>
          <p14:tracePt t="122680" x="5599113" y="4197350"/>
          <p14:tracePt t="122697" x="5608638" y="4197350"/>
          <p14:tracePt t="122713" x="5616575" y="4197350"/>
          <p14:tracePt t="122730" x="5634038" y="4197350"/>
          <p14:tracePt t="122747" x="5643563" y="4197350"/>
          <p14:tracePt t="122763" x="5661025" y="4187825"/>
          <p14:tracePt t="122780" x="5724525" y="4170363"/>
          <p14:tracePt t="122797" x="5759450" y="4160838"/>
          <p14:tracePt t="122813" x="5803900" y="4160838"/>
          <p14:tracePt t="122830" x="5848350" y="4152900"/>
          <p14:tracePt t="122847" x="5884863" y="4143375"/>
          <p14:tracePt t="122863" x="5911850" y="4133850"/>
          <p14:tracePt t="122880" x="5919788" y="4133850"/>
          <p14:tracePt t="122897" x="5929313" y="4133850"/>
          <p14:tracePt t="122930" x="5938838" y="4133850"/>
          <p14:tracePt t="122947" x="5946775" y="4133850"/>
          <p14:tracePt t="123654" x="5938838" y="4133850"/>
          <p14:tracePt t="123670" x="5929313" y="4143375"/>
          <p14:tracePt t="123686" x="5919788" y="4152900"/>
          <p14:tracePt t="123695" x="5911850" y="4152900"/>
          <p14:tracePt t="123704" x="5902325" y="4160838"/>
          <p14:tracePt t="123713" x="5894388" y="4170363"/>
          <p14:tracePt t="123730" x="5884863" y="4170363"/>
          <p14:tracePt t="123747" x="5875338" y="4170363"/>
          <p14:tracePt t="123769" x="5867400" y="4170363"/>
          <p14:tracePt t="123786" x="5857875" y="4170363"/>
          <p14:tracePt t="123802" x="5848350" y="4170363"/>
          <p14:tracePt t="123814" x="5840413" y="4170363"/>
          <p14:tracePt t="123894" x="5830888" y="4170363"/>
          <p14:tracePt t="123910" x="5822950" y="4170363"/>
          <p14:tracePt t="123919" x="5803900" y="4170363"/>
          <p14:tracePt t="123931" x="5795963" y="4170363"/>
          <p14:tracePt t="123947" x="5759450" y="4179888"/>
          <p14:tracePt t="123964" x="5697538" y="4187825"/>
          <p14:tracePt t="123981" x="5661025" y="4187825"/>
          <p14:tracePt t="123997" x="5599113" y="4197350"/>
          <p14:tracePt t="124014" x="5518150" y="4197350"/>
          <p14:tracePt t="124030" x="5456238" y="4197350"/>
          <p14:tracePt t="124047" x="5394325" y="4197350"/>
          <p14:tracePt t="124064" x="5268913" y="4179888"/>
          <p14:tracePt t="124081" x="5170488" y="4160838"/>
          <p14:tracePt t="124097" x="5062538" y="4160838"/>
          <p14:tracePt t="124114" x="4973638" y="4160838"/>
          <p14:tracePt t="124130" x="4902200" y="4160838"/>
          <p14:tracePt t="124147" x="4857750" y="4160838"/>
          <p14:tracePt t="124164" x="4813300" y="4160838"/>
          <p14:tracePt t="124181" x="4795838" y="4152900"/>
          <p14:tracePt t="124197" x="4776788" y="4152900"/>
          <p14:tracePt t="124214" x="4768850" y="4152900"/>
          <p14:tracePt t="124230" x="4759325" y="4143375"/>
          <p14:tracePt t="124247" x="4751388" y="4143375"/>
          <p14:tracePt t="124263" x="4741863" y="4143375"/>
          <p14:tracePt t="124280" x="4724400" y="4143375"/>
          <p14:tracePt t="124297" x="4687888" y="4143375"/>
          <p14:tracePt t="124313" x="4643438" y="4143375"/>
          <p14:tracePt t="124330" x="4572000" y="4143375"/>
          <p14:tracePt t="124347" x="4483100" y="4143375"/>
          <p14:tracePt t="124363" x="4429125" y="4160838"/>
          <p14:tracePt t="124381" x="4367213" y="4170363"/>
          <p14:tracePt t="124397" x="4348163" y="4170363"/>
          <p14:tracePt t="124658" x="4340225" y="4170363"/>
          <p14:tracePt t="124683" x="4330700" y="4170363"/>
          <p14:tracePt t="124699" x="4322763" y="4170363"/>
          <p14:tracePt t="124706" x="4295775" y="4170363"/>
          <p14:tracePt t="124714" x="4241800" y="4160838"/>
          <p14:tracePt t="124730" x="4133850" y="4143375"/>
          <p14:tracePt t="124747" x="4010025" y="4125913"/>
          <p14:tracePt t="124763" x="3840163" y="4125913"/>
          <p14:tracePt t="124781" x="3608388" y="4125913"/>
          <p14:tracePt t="124797" x="3473450" y="4125913"/>
          <p14:tracePt t="124814" x="3384550" y="4116388"/>
          <p14:tracePt t="124831" x="3340100" y="4108450"/>
          <p14:tracePt t="124847" x="3330575" y="4098925"/>
          <p14:tracePt t="124999" x="3322638" y="4098925"/>
          <p14:tracePt t="125006" x="3313113" y="4098925"/>
          <p14:tracePt t="125022" x="3303588" y="4098925"/>
          <p14:tracePt t="125060" x="3295650" y="4098925"/>
          <p14:tracePt t="125100" x="3276600" y="4098925"/>
          <p14:tracePt t="125115" x="3268663" y="4098925"/>
          <p14:tracePt t="125122" x="3251200" y="4108450"/>
          <p14:tracePt t="125130" x="3241675" y="4108450"/>
          <p14:tracePt t="125147" x="3214688" y="4116388"/>
          <p14:tracePt t="125164" x="3179763" y="4125913"/>
          <p14:tracePt t="125181" x="3143250" y="4143375"/>
          <p14:tracePt t="125198" x="3108325" y="4152900"/>
          <p14:tracePt t="125214" x="3071813" y="4160838"/>
          <p14:tracePt t="125231" x="3054350" y="4160838"/>
          <p14:tracePt t="125247" x="3044825" y="4160838"/>
          <p14:tracePt t="125300" x="3036888" y="4160838"/>
          <p14:tracePt t="125307" x="3017838" y="4160838"/>
          <p14:tracePt t="125316" x="3000375" y="4170363"/>
          <p14:tracePt t="125330" x="2982913" y="4170363"/>
          <p14:tracePt t="125347" x="2911475" y="4187825"/>
          <p14:tracePt t="125364" x="2847975" y="4224338"/>
          <p14:tracePt t="125381" x="2795588" y="4241800"/>
          <p14:tracePt t="125397" x="2741613" y="4259263"/>
          <p14:tracePt t="125414" x="2697163" y="4268788"/>
          <p14:tracePt t="125431" x="2687638" y="4276725"/>
          <p14:tracePt t="125856" x="2697163" y="4276725"/>
          <p14:tracePt t="125872" x="2705100" y="4276725"/>
          <p14:tracePt t="125888" x="2714625" y="4276725"/>
          <p14:tracePt t="125896" x="2724150" y="4276725"/>
          <p14:tracePt t="125912" x="2732088" y="4276725"/>
          <p14:tracePt t="125921" x="2741613" y="4276725"/>
          <p14:tracePt t="125931" x="2751138" y="4276725"/>
          <p14:tracePt t="125947" x="2759075" y="4268788"/>
          <p14:tracePt t="125964" x="2768600" y="4268788"/>
          <p14:tracePt t="125981" x="2795588" y="4268788"/>
          <p14:tracePt t="125998" x="2803525" y="4268788"/>
          <p14:tracePt t="126015" x="2813050" y="4268788"/>
          <p14:tracePt t="126050" x="2822575" y="4268788"/>
          <p14:tracePt t="126067" x="2840038" y="4268788"/>
          <p14:tracePt t="126074" x="2857500" y="4268788"/>
          <p14:tracePt t="126083" x="2874963" y="4268788"/>
          <p14:tracePt t="126098" x="2928938" y="4268788"/>
          <p14:tracePt t="126114" x="2965450" y="4276725"/>
          <p14:tracePt t="126131" x="2990850" y="4276725"/>
          <p14:tracePt t="126147" x="3009900" y="4276725"/>
          <p14:tracePt t="126164" x="3017838" y="4276725"/>
          <p14:tracePt t="126335" x="3017838" y="4268788"/>
          <p14:tracePt t="126816" x="3036888" y="4268788"/>
          <p14:tracePt t="126824" x="3054350" y="4268788"/>
          <p14:tracePt t="126833" x="3071813" y="4268788"/>
          <p14:tracePt t="126848" x="3152775" y="4295775"/>
          <p14:tracePt t="126866" x="3251200" y="4322763"/>
          <p14:tracePt t="126881" x="3438525" y="4330700"/>
          <p14:tracePt t="126898" x="3660775" y="4348163"/>
          <p14:tracePt t="126915" x="3919538" y="4384675"/>
          <p14:tracePt t="126931" x="4170363" y="4411663"/>
          <p14:tracePt t="126948" x="4687888" y="4483100"/>
          <p14:tracePt t="126964" x="4991100" y="4537075"/>
          <p14:tracePt t="126981" x="5251450" y="4562475"/>
          <p14:tracePt t="126998" x="5473700" y="4608513"/>
          <p14:tracePt t="127002" x="5554663" y="4616450"/>
          <p14:tracePt t="127015" x="5697538" y="4625975"/>
          <p14:tracePt t="127032" x="5840413" y="4625975"/>
          <p14:tracePt t="127048" x="5991225" y="4643438"/>
          <p14:tracePt t="127064" x="6134100" y="4652963"/>
          <p14:tracePt t="127082" x="6276975" y="4670425"/>
          <p14:tracePt t="127098" x="6384925" y="4670425"/>
          <p14:tracePt t="127115" x="6473825" y="4670425"/>
          <p14:tracePt t="127131" x="6562725" y="4670425"/>
          <p14:tracePt t="127148" x="6653213" y="4670425"/>
          <p14:tracePt t="127164" x="6715125" y="4670425"/>
          <p14:tracePt t="127181" x="6777038" y="4670425"/>
          <p14:tracePt t="127198" x="6848475" y="4687888"/>
          <p14:tracePt t="127214" x="6902450" y="4705350"/>
          <p14:tracePt t="127231" x="6956425" y="4714875"/>
          <p14:tracePt t="127247" x="7072313" y="4741863"/>
          <p14:tracePt t="127264" x="7161213" y="4751388"/>
          <p14:tracePt t="127281" x="7251700" y="4768850"/>
          <p14:tracePt t="127298" x="7313613" y="4786313"/>
          <p14:tracePt t="127314" x="7385050" y="4803775"/>
          <p14:tracePt t="127331" x="7446963" y="4813300"/>
          <p14:tracePt t="127347" x="7500938" y="4830763"/>
          <p14:tracePt t="127364" x="7581900" y="4848225"/>
          <p14:tracePt t="127381" x="7616825" y="4857750"/>
          <p14:tracePt t="127398" x="7661275" y="4894263"/>
          <p14:tracePt t="127415" x="7688263" y="4938713"/>
          <p14:tracePt t="127431" x="7724775" y="4973638"/>
          <p14:tracePt t="127447" x="7751763" y="5018088"/>
          <p14:tracePt t="127464" x="7786688" y="5054600"/>
          <p14:tracePt t="127481" x="7840663" y="5108575"/>
          <p14:tracePt t="127498" x="7885113" y="5153025"/>
          <p14:tracePt t="127514" x="7920038" y="5187950"/>
          <p14:tracePt t="127531" x="7956550" y="5214938"/>
          <p14:tracePt t="127548" x="7966075" y="5224463"/>
          <p14:tracePt t="127565" x="7974013" y="5232400"/>
          <p14:tracePt t="127581" x="7983538" y="5241925"/>
          <p14:tracePt t="127820" x="7983538" y="5232400"/>
          <p14:tracePt t="127906" x="7983538" y="5224463"/>
          <p14:tracePt t="127928" x="7983538" y="5214938"/>
          <p14:tracePt t="127944" x="7974013" y="5214938"/>
          <p14:tracePt t="127955" x="7974013" y="5205413"/>
          <p14:tracePt t="127967" x="7956550" y="5197475"/>
          <p14:tracePt t="127981" x="7947025" y="5187950"/>
          <p14:tracePt t="127998" x="7939088" y="5180013"/>
          <p14:tracePt t="128084" x="7929563" y="5170488"/>
          <p14:tracePt t="128099" x="7920038" y="5160963"/>
          <p14:tracePt t="128110" x="7912100" y="5160963"/>
          <p14:tracePt t="128122" x="7902575" y="5153025"/>
          <p14:tracePt t="128131" x="7894638" y="5153025"/>
          <p14:tracePt t="128176" x="7885113" y="5153025"/>
          <p14:tracePt t="128184" x="7885113" y="5143500"/>
          <p14:tracePt t="128199" x="7875588" y="5133975"/>
          <p14:tracePt t="128215" x="7858125" y="5126038"/>
          <p14:tracePt t="128231" x="7848600" y="5126038"/>
          <p14:tracePt t="128383" x="7848600" y="5116513"/>
          <p14:tracePt t="128499" x="7840663" y="5108575"/>
          <p14:tracePt t="128718" x="7840663" y="5099050"/>
          <p14:tracePt t="128726" x="7840663" y="5089525"/>
          <p14:tracePt t="129150" x="7823200" y="5089525"/>
          <p14:tracePt t="129158" x="7813675" y="5089525"/>
          <p14:tracePt t="129167" x="7796213" y="5089525"/>
          <p14:tracePt t="129182" x="7742238" y="5108575"/>
          <p14:tracePt t="129198" x="7626350" y="5126038"/>
          <p14:tracePt t="129215" x="7500938" y="5143500"/>
          <p14:tracePt t="129232" x="7323138" y="5170488"/>
          <p14:tracePt t="129248" x="7134225" y="5187950"/>
          <p14:tracePt t="129265" x="6902450" y="5197475"/>
          <p14:tracePt t="129281" x="6616700" y="5214938"/>
          <p14:tracePt t="129298" x="6465888" y="5205413"/>
          <p14:tracePt t="129315" x="6348413" y="5187950"/>
          <p14:tracePt t="129331" x="6251575" y="5170488"/>
          <p14:tracePt t="129348" x="6143625" y="5143500"/>
          <p14:tracePt t="129364" x="6054725" y="5126038"/>
          <p14:tracePt t="129382" x="5965825" y="5099050"/>
          <p14:tracePt t="129398" x="5919788" y="5081588"/>
          <p14:tracePt t="129415" x="5902325" y="5072063"/>
          <p14:tracePt t="129432" x="5894388" y="5062538"/>
          <p14:tracePt t="129448" x="5884863" y="5062538"/>
          <p14:tracePt t="129490" x="5884863" y="5054600"/>
          <p14:tracePt t="129730" x="5884863" y="5045075"/>
          <p14:tracePt t="130820" x="5875338" y="5045075"/>
          <p14:tracePt t="131284" x="5867400" y="5045075"/>
          <p14:tracePt t="131292" x="5848350" y="5054600"/>
          <p14:tracePt t="131301" x="5840413" y="5054600"/>
          <p14:tracePt t="131316" x="5813425" y="5072063"/>
          <p14:tracePt t="131332" x="5786438" y="5081588"/>
          <p14:tracePt t="131348" x="5768975" y="5089525"/>
          <p14:tracePt t="131365" x="5751513" y="5108575"/>
          <p14:tracePt t="131382" x="5724525" y="5116513"/>
          <p14:tracePt t="131399" x="5688013" y="5126038"/>
          <p14:tracePt t="131415" x="5680075" y="5133975"/>
          <p14:tracePt t="131662" x="5670550" y="5133975"/>
          <p14:tracePt t="131678" x="5661025" y="5133975"/>
          <p14:tracePt t="131694" x="5653088" y="5126038"/>
          <p14:tracePt t="131703" x="5653088" y="5116513"/>
          <p14:tracePt t="131716" x="5616575" y="5108575"/>
          <p14:tracePt t="131732" x="5562600" y="5072063"/>
          <p14:tracePt t="131749" x="5500688" y="5045075"/>
          <p14:tracePt t="131765" x="5438775" y="5010150"/>
          <p14:tracePt t="131782" x="5375275" y="4991100"/>
          <p14:tracePt t="131799" x="5330825" y="4973638"/>
          <p14:tracePt t="131816" x="5286375" y="4965700"/>
          <p14:tracePt t="131832" x="5232400" y="4946650"/>
          <p14:tracePt t="131849" x="5224463" y="4938713"/>
          <p14:tracePt t="131866" x="5214938" y="4938713"/>
          <p14:tracePt t="131996" x="5205413" y="4938713"/>
          <p14:tracePt t="132460" x="5197475" y="4938713"/>
          <p14:tracePt t="132466" x="5187950" y="4938713"/>
          <p14:tracePt t="132482" x="5133975" y="4946650"/>
          <p14:tracePt t="132499" x="5054600" y="4991100"/>
          <p14:tracePt t="132516" x="4902200" y="5054600"/>
          <p14:tracePt t="132519" x="4822825" y="5081588"/>
          <p14:tracePt t="132533" x="4741863" y="5089525"/>
          <p14:tracePt t="132549" x="4589463" y="5126038"/>
          <p14:tracePt t="132566" x="4456113" y="5170488"/>
          <p14:tracePt t="132583" x="4303713" y="5205413"/>
          <p14:tracePt t="132599" x="4259263" y="5205413"/>
          <p14:tracePt t="132616" x="4251325" y="5214938"/>
          <p14:tracePt t="132738" x="4241800" y="5214938"/>
          <p14:tracePt t="132768" x="4232275" y="5205413"/>
          <p14:tracePt t="132785" x="4224338" y="5197475"/>
          <p14:tracePt t="132798" x="4214813" y="5187950"/>
          <p14:tracePt t="132806" x="4214813" y="5180013"/>
          <p14:tracePt t="132822" x="4205288" y="5180013"/>
          <p14:tracePt t="132832" x="4197350" y="5170488"/>
          <p14:tracePt t="133564" x="4187825" y="5170488"/>
          <p14:tracePt t="133574" x="4170363" y="5170488"/>
          <p14:tracePt t="133583" x="4143375" y="5170488"/>
          <p14:tracePt t="133599" x="4062413" y="5170488"/>
          <p14:tracePt t="133616" x="3965575" y="5170488"/>
          <p14:tracePt t="133633" x="3830638" y="5170488"/>
          <p14:tracePt t="133649" x="3705225" y="5160963"/>
          <p14:tracePt t="133666" x="3608388" y="5143500"/>
          <p14:tracePt t="133683" x="3554413" y="5126038"/>
          <p14:tracePt t="133699" x="3536950" y="5116513"/>
          <p14:tracePt t="133733" x="3536950" y="5108575"/>
          <p14:tracePt t="133796" x="3527425" y="5099050"/>
          <p14:tracePt t="133812" x="3509963" y="5089525"/>
          <p14:tracePt t="133820" x="3500438" y="5089525"/>
          <p14:tracePt t="133833" x="3490913" y="5081588"/>
          <p14:tracePt t="133849" x="3465513" y="5072063"/>
          <p14:tracePt t="133866" x="3419475" y="5045075"/>
          <p14:tracePt t="133883" x="3402013" y="5045075"/>
          <p14:tracePt t="133900" x="3394075" y="5037138"/>
          <p14:tracePt t="134740" x="3384550" y="5037138"/>
          <p14:tracePt t="134754" x="3375025" y="5037138"/>
          <p14:tracePt t="134763" x="3367088" y="5037138"/>
          <p14:tracePt t="134778" x="3348038" y="5037138"/>
          <p14:tracePt t="134787" x="3340100" y="5037138"/>
          <p14:tracePt t="134800" x="3313113" y="5045075"/>
          <p14:tracePt t="134816" x="3276600" y="5054600"/>
          <p14:tracePt t="134833" x="3232150" y="5062538"/>
          <p14:tracePt t="134849" x="3205163" y="5072063"/>
          <p14:tracePt t="134866" x="3179763" y="5089525"/>
          <p14:tracePt t="134883" x="3152775" y="5089525"/>
          <p14:tracePt t="134901" x="3116263" y="5099050"/>
          <p14:tracePt t="134917" x="3098800" y="5099050"/>
          <p14:tracePt t="134933" x="3089275" y="5108575"/>
          <p14:tracePt t="134950" x="3081338" y="5108575"/>
          <p14:tracePt t="135049" x="3062288" y="5108575"/>
          <p14:tracePt t="135056" x="3044825" y="5108575"/>
          <p14:tracePt t="135066" x="3027363" y="5099050"/>
          <p14:tracePt t="135084" x="2990850" y="5089525"/>
          <p14:tracePt t="135100" x="2955925" y="5081588"/>
          <p14:tracePt t="135117" x="2919413" y="5072063"/>
          <p14:tracePt t="135133" x="2901950" y="5062538"/>
          <p14:tracePt t="135150" x="2894013" y="5054600"/>
          <p14:tracePt t="135196" x="2884488" y="5054600"/>
          <p14:tracePt t="135280" x="2874963" y="5045075"/>
          <p14:tracePt t="135288" x="2867025" y="5045075"/>
          <p14:tracePt t="135300" x="2857500" y="5045075"/>
          <p14:tracePt t="135316" x="2847975" y="5037138"/>
          <p14:tracePt t="135333" x="2840038" y="5037138"/>
          <p14:tracePt t="135349" x="2830513" y="5037138"/>
          <p14:tracePt t="135420" x="2822575" y="5037138"/>
          <p14:tracePt t="135428" x="2813050" y="5037138"/>
          <p14:tracePt t="135435" x="2803525" y="5027613"/>
          <p14:tracePt t="135450" x="2795588" y="5027613"/>
          <p14:tracePt t="135752" x="2795588" y="5037138"/>
          <p14:tracePt t="135760" x="2813050" y="5037138"/>
          <p14:tracePt t="135768" x="2822575" y="5045075"/>
          <p14:tracePt t="135783" x="2857500" y="5072063"/>
          <p14:tracePt t="135800" x="2901950" y="5081588"/>
          <p14:tracePt t="135817" x="2955925" y="5099050"/>
          <p14:tracePt t="135833" x="3054350" y="5126038"/>
          <p14:tracePt t="135850" x="3214688" y="5153025"/>
          <p14:tracePt t="135867" x="3384550" y="5153025"/>
          <p14:tracePt t="135884" x="3589338" y="5153025"/>
          <p14:tracePt t="135900" x="3705225" y="5143500"/>
          <p14:tracePt t="135916" x="3803650" y="5143500"/>
          <p14:tracePt t="135933" x="3938588" y="5153025"/>
          <p14:tracePt t="135950" x="4071938" y="5160963"/>
          <p14:tracePt t="135967" x="4241800" y="5160963"/>
          <p14:tracePt t="135984" x="4527550" y="5133975"/>
          <p14:tracePt t="136000" x="4768850" y="5099050"/>
          <p14:tracePt t="136017" x="4965700" y="5081588"/>
          <p14:tracePt t="136021" x="5037138" y="5081588"/>
          <p14:tracePt t="136033" x="5081588" y="5072063"/>
          <p14:tracePt t="136050" x="5170488" y="5062538"/>
          <p14:tracePt t="136067" x="5232400" y="5054600"/>
          <p14:tracePt t="136084" x="5276850" y="5054600"/>
          <p14:tracePt t="136100" x="5295900" y="5045075"/>
          <p14:tracePt t="136116" x="5303838" y="5045075"/>
          <p14:tracePt t="136133" x="5313363" y="5045075"/>
          <p14:tracePt t="136150" x="5322888" y="5045075"/>
          <p14:tracePt t="136167" x="5348288" y="5027613"/>
          <p14:tracePt t="136184" x="5419725" y="5018088"/>
          <p14:tracePt t="136200" x="5491163" y="5018088"/>
          <p14:tracePt t="136216" x="5581650" y="5018088"/>
          <p14:tracePt t="136233" x="5653088" y="5027613"/>
          <p14:tracePt t="136250" x="5705475" y="5027613"/>
          <p14:tracePt t="136267" x="5759450" y="5027613"/>
          <p14:tracePt t="136283" x="5768975" y="5027613"/>
          <p14:tracePt t="136401" x="5776913" y="5027613"/>
          <p14:tracePt t="136407" x="5803900" y="5027613"/>
          <p14:tracePt t="136416" x="5830888" y="5027613"/>
          <p14:tracePt t="136433" x="5884863" y="5045075"/>
          <p14:tracePt t="136449" x="5938838" y="5054600"/>
          <p14:tracePt t="136466" x="5983288" y="5054600"/>
          <p14:tracePt t="136483" x="6018213" y="5062538"/>
          <p14:tracePt t="136499" x="6045200" y="5072063"/>
          <p14:tracePt t="136516" x="6072188" y="5072063"/>
          <p14:tracePt t="136533" x="6089650" y="5072063"/>
          <p14:tracePt t="136549" x="6099175" y="5072063"/>
          <p14:tracePt t="136566" x="6108700" y="5072063"/>
          <p14:tracePt t="136618" x="6116638" y="5072063"/>
          <p14:tracePt t="136640" x="6126163" y="5072063"/>
          <p14:tracePt t="136755" x="6134100" y="5072063"/>
          <p14:tracePt t="136880" x="6134100" y="5062538"/>
          <p14:tracePt t="137260" x="6134100" y="5054600"/>
          <p14:tracePt t="137314" x="6134100" y="5045075"/>
          <p14:tracePt t="138588" x="6143625" y="5045075"/>
          <p14:tracePt t="138596" x="6153150" y="5037138"/>
          <p14:tracePt t="138612" x="6161088" y="5027613"/>
          <p14:tracePt t="138682" x="6170613" y="5027613"/>
          <p14:tracePt t="138703" x="6170613" y="5018088"/>
          <p14:tracePt t="138719" x="6180138" y="5010150"/>
          <p14:tracePt t="138727" x="6188075" y="5010150"/>
          <p14:tracePt t="139950" x="6180138" y="5010150"/>
          <p14:tracePt t="139964" x="6170613" y="5010150"/>
          <p14:tracePt t="139980" x="6161088" y="5010150"/>
          <p14:tracePt t="139996" x="6153150" y="5010150"/>
          <p14:tracePt t="140058" x="6143625" y="5010150"/>
          <p14:tracePt t="140074" x="6134100" y="5010150"/>
          <p14:tracePt t="140120" x="6126163" y="5010150"/>
          <p14:tracePt t="140182" x="6116638" y="5010150"/>
          <p14:tracePt t="140190" x="6108700" y="5010150"/>
          <p14:tracePt t="140228" x="6108700" y="5000625"/>
          <p14:tracePt t="140236" x="6099175" y="5000625"/>
          <p14:tracePt t="140871" x="6089650" y="5000625"/>
          <p14:tracePt t="140878" x="6072188" y="5000625"/>
          <p14:tracePt t="140889" x="6037263" y="5010150"/>
          <p14:tracePt t="140901" x="5902325" y="5027613"/>
          <p14:tracePt t="140918" x="5661025" y="5054600"/>
          <p14:tracePt t="140934" x="5367338" y="5099050"/>
          <p14:tracePt t="140951" x="5126038" y="5143500"/>
          <p14:tracePt t="140968" x="4919663" y="5170488"/>
          <p14:tracePt t="140985" x="4759325" y="5180013"/>
          <p14:tracePt t="141001" x="4625975" y="5170488"/>
          <p14:tracePt t="141018" x="4572000" y="5160963"/>
          <p14:tracePt t="141035" x="4518025" y="5143500"/>
          <p14:tracePt t="141051" x="4465638" y="5133975"/>
          <p14:tracePt t="141055" x="4438650" y="5126038"/>
          <p14:tracePt t="141068" x="4419600" y="5116513"/>
          <p14:tracePt t="141085" x="4394200" y="5108575"/>
          <p14:tracePt t="141102" x="4348163" y="5099050"/>
          <p14:tracePt t="141118" x="4340225" y="5089525"/>
          <p14:tracePt t="141134" x="4322763" y="5089525"/>
          <p14:tracePt t="141151" x="4313238" y="5089525"/>
          <p14:tracePt t="141168" x="4303713" y="5081588"/>
          <p14:tracePt t="141185" x="4286250" y="5081588"/>
          <p14:tracePt t="141202" x="4276725" y="5081588"/>
          <p14:tracePt t="141218" x="4268788" y="5081588"/>
          <p14:tracePt t="142046" x="4251325" y="5081588"/>
          <p14:tracePt t="142052" x="4224338" y="5089525"/>
          <p14:tracePt t="142068" x="4179888" y="5089525"/>
          <p14:tracePt t="142085" x="4133850" y="5108575"/>
          <p14:tracePt t="142101" x="4089400" y="5116513"/>
          <p14:tracePt t="142118" x="4037013" y="5126038"/>
          <p14:tracePt t="142135" x="3983038" y="5143500"/>
          <p14:tracePt t="142151" x="3902075" y="5143500"/>
          <p14:tracePt t="142168" x="3768725" y="5143500"/>
          <p14:tracePt t="142185" x="3687763" y="5133975"/>
          <p14:tracePt t="142202" x="3633788" y="5133975"/>
          <p14:tracePt t="142218" x="3598863" y="5116513"/>
          <p14:tracePt t="142235" x="3581400" y="5116513"/>
          <p14:tracePt t="142383" x="3571875" y="5108575"/>
          <p14:tracePt t="142399" x="3562350" y="5108575"/>
          <p14:tracePt t="142532" x="3562350" y="5099050"/>
          <p14:tracePt t="142538" x="3536950" y="5081588"/>
          <p14:tracePt t="142551" x="3517900" y="5072063"/>
          <p14:tracePt t="142568" x="3482975" y="5037138"/>
          <p14:tracePt t="142585" x="3446463" y="4965700"/>
          <p14:tracePt t="142601" x="3411538" y="4929188"/>
          <p14:tracePt t="142618" x="3394075" y="4875213"/>
          <p14:tracePt t="142634" x="3375025" y="4840288"/>
          <p14:tracePt t="142652" x="3367088" y="4803775"/>
          <p14:tracePt t="142669" x="3367088" y="4741863"/>
          <p14:tracePt t="142685" x="3367088" y="4697413"/>
          <p14:tracePt t="142702" x="3367088" y="4679950"/>
          <p14:tracePt t="142718" x="3367088" y="4616450"/>
          <p14:tracePt t="142735" x="3367088" y="4608513"/>
          <p14:tracePt t="142751" x="3367088" y="4572000"/>
          <p14:tracePt t="142768" x="3367088" y="4537075"/>
          <p14:tracePt t="142786" x="3367088" y="4500563"/>
          <p14:tracePt t="142802" x="3367088" y="4465638"/>
          <p14:tracePt t="142818" x="3367088" y="4429125"/>
          <p14:tracePt t="142835" x="3367088" y="4375150"/>
          <p14:tracePt t="142851" x="3367088" y="4330700"/>
          <p14:tracePt t="142868" x="3384550" y="4286250"/>
          <p14:tracePt t="142886" x="3394075" y="4232275"/>
          <p14:tracePt t="142902" x="3394075" y="4205288"/>
          <p14:tracePt t="142918" x="3394075" y="4197350"/>
          <p14:tracePt t="142935" x="3394075" y="4187825"/>
          <p14:tracePt t="143064" x="3394075" y="4179888"/>
          <p14:tracePt t="143088" x="3394075" y="4170363"/>
          <p14:tracePt t="143784" x="3384550" y="4170363"/>
          <p14:tracePt t="143814" x="3375025" y="4170363"/>
          <p14:tracePt t="143830" x="3367088" y="4170363"/>
          <p14:tracePt t="143855" x="3357563" y="4170363"/>
          <p14:tracePt t="143867" x="3348038" y="4170363"/>
          <p14:tracePt t="143891" x="3340100" y="4170363"/>
          <p14:tracePt t="143916" x="3330575" y="4170363"/>
          <p14:tracePt t="143938" x="3322638" y="4170363"/>
          <p14:tracePt t="143946" x="3313113" y="4170363"/>
          <p14:tracePt t="143962" x="3303588" y="4170363"/>
          <p14:tracePt t="143976" x="3295650" y="4170363"/>
          <p14:tracePt t="144000" x="3286125" y="4170363"/>
          <p14:tracePt t="144008" x="3276600" y="4170363"/>
          <p14:tracePt t="144024" x="3268663" y="4170363"/>
          <p14:tracePt t="144046" x="3259138" y="4170363"/>
          <p14:tracePt t="144071" x="3251200" y="4170363"/>
          <p14:tracePt t="144078" x="3241675" y="4170363"/>
          <p14:tracePt t="144100" x="3232150" y="4170363"/>
          <p14:tracePt t="144888" x="3232150" y="4179888"/>
          <p14:tracePt t="144896" x="3241675" y="4179888"/>
          <p14:tracePt t="144905" x="3251200" y="4187825"/>
          <p14:tracePt t="144919" x="3259138" y="4197350"/>
          <p14:tracePt t="144935" x="3259138" y="4205288"/>
          <p14:tracePt t="144952" x="3295650" y="4224338"/>
          <p14:tracePt t="144969" x="3322638" y="4259263"/>
          <p14:tracePt t="144985" x="3340100" y="4286250"/>
          <p14:tracePt t="145002" x="3375025" y="4330700"/>
          <p14:tracePt t="145019" x="3411538" y="4394200"/>
          <p14:tracePt t="145035" x="3517900" y="4527550"/>
          <p14:tracePt t="145052" x="3571875" y="4589463"/>
          <p14:tracePt t="145069" x="3589338" y="4616450"/>
          <p14:tracePt t="145073" x="3598863" y="4625975"/>
          <p14:tracePt t="145102" x="3598863" y="4643438"/>
          <p14:tracePt t="145135" x="3608388" y="4643438"/>
          <p14:tracePt t="145152" x="3616325" y="4660900"/>
          <p14:tracePt t="145169" x="3625850" y="4679950"/>
          <p14:tracePt t="145186" x="3643313" y="4705350"/>
          <p14:tracePt t="145202" x="3679825" y="4751388"/>
          <p14:tracePt t="145219" x="3714750" y="4786313"/>
          <p14:tracePt t="145235" x="3768725" y="4830763"/>
          <p14:tracePt t="145252" x="3857625" y="4875213"/>
          <p14:tracePt t="145269" x="3946525" y="4911725"/>
          <p14:tracePt t="145285" x="4062413" y="4938713"/>
          <p14:tracePt t="145302" x="4187825" y="4965700"/>
          <p14:tracePt t="145318" x="4286250" y="5000625"/>
          <p14:tracePt t="145335" x="4357688" y="5027613"/>
          <p14:tracePt t="145353" x="4473575" y="5037138"/>
          <p14:tracePt t="145368" x="4572000" y="5045075"/>
          <p14:tracePt t="145385" x="4670425" y="5054600"/>
          <p14:tracePt t="145402" x="4786313" y="5072063"/>
          <p14:tracePt t="145418" x="4911725" y="5072063"/>
          <p14:tracePt t="145435" x="5027613" y="5072063"/>
          <p14:tracePt t="145452" x="5126038" y="5062538"/>
          <p14:tracePt t="145468" x="5224463" y="5045075"/>
          <p14:tracePt t="145485" x="5322888" y="5037138"/>
          <p14:tracePt t="145502" x="5402263" y="5027613"/>
          <p14:tracePt t="145519" x="5473700" y="5018088"/>
          <p14:tracePt t="145535" x="5527675" y="5010150"/>
          <p14:tracePt t="145552" x="5572125" y="5000625"/>
          <p14:tracePt t="145569" x="5626100" y="4991100"/>
          <p14:tracePt t="145585" x="5680075" y="4983163"/>
          <p14:tracePt t="145602" x="5724525" y="4973638"/>
          <p14:tracePt t="145618" x="5751513" y="4973638"/>
          <p14:tracePt t="145635" x="5786438" y="4973638"/>
          <p14:tracePt t="145652" x="5795963" y="4973638"/>
          <p14:tracePt t="145669" x="5848350" y="4973638"/>
          <p14:tracePt t="145685" x="5902325" y="4973638"/>
          <p14:tracePt t="145702" x="5973763" y="4973638"/>
          <p14:tracePt t="145718" x="6072188" y="4983163"/>
          <p14:tracePt t="145735" x="6180138" y="5000625"/>
          <p14:tracePt t="145752" x="6286500" y="5018088"/>
          <p14:tracePt t="145769" x="6483350" y="5045075"/>
          <p14:tracePt t="145785" x="6626225" y="5054600"/>
          <p14:tracePt t="145802" x="6777038" y="5089525"/>
          <p14:tracePt t="145819" x="6919913" y="5108575"/>
          <p14:tracePt t="145835" x="7062788" y="5126038"/>
          <p14:tracePt t="145852" x="7188200" y="5133975"/>
          <p14:tracePt t="145869" x="7340600" y="5160963"/>
          <p14:tracePt t="145885" x="7419975" y="5160963"/>
          <p14:tracePt t="145902" x="7483475" y="5160963"/>
          <p14:tracePt t="145918" x="7537450" y="5160963"/>
          <p14:tracePt t="145935" x="7589838" y="5160963"/>
          <p14:tracePt t="145952" x="7670800" y="5160963"/>
          <p14:tracePt t="145969" x="7751763" y="5160963"/>
          <p14:tracePt t="145985" x="7902575" y="5143500"/>
          <p14:tracePt t="146002" x="8001000" y="5133975"/>
          <p14:tracePt t="146019" x="8062913" y="5126038"/>
          <p14:tracePt t="146035" x="8116888" y="5126038"/>
          <p14:tracePt t="146052" x="8153400" y="5126038"/>
          <p14:tracePt t="146068" x="8197850" y="5126038"/>
          <p14:tracePt t="146085" x="8269288" y="5126038"/>
          <p14:tracePt t="146102" x="8313738" y="5126038"/>
          <p14:tracePt t="146119" x="8375650" y="5116513"/>
          <p14:tracePt t="146135" x="8439150" y="5116513"/>
          <p14:tracePt t="146152" x="8491538" y="5108575"/>
          <p14:tracePt t="146168" x="8537575" y="5099050"/>
          <p14:tracePt t="146186" x="8582025" y="5099050"/>
          <p14:tracePt t="146203" x="8609013" y="5099050"/>
          <p14:tracePt t="146428" x="8599488" y="5099050"/>
          <p14:tracePt t="146434" x="8589963" y="5099050"/>
          <p14:tracePt t="146450" x="8582025" y="5099050"/>
          <p14:tracePt t="146466" x="8562975" y="5099050"/>
          <p14:tracePt t="146480" x="8555038" y="5099050"/>
          <p14:tracePt t="146488" x="8537575" y="5099050"/>
          <p14:tracePt t="146503" x="8528050" y="5089525"/>
          <p14:tracePt t="146519" x="8501063" y="5081588"/>
          <p14:tracePt t="146536" x="8439150" y="5072063"/>
          <p14:tracePt t="146552" x="8429625" y="5062538"/>
          <p14:tracePt t="146569" x="8420100" y="5062538"/>
          <p14:tracePt t="146611" x="8420100" y="5054600"/>
          <p14:tracePt t="146627" x="8402638" y="5054600"/>
          <p14:tracePt t="146635" x="8394700" y="5045075"/>
          <p14:tracePt t="146652" x="8385175" y="5037138"/>
          <p14:tracePt t="146669" x="8375650" y="5037138"/>
          <p14:tracePt t="146686" x="8367713" y="5027613"/>
          <p14:tracePt t="146728" x="8358188" y="5027613"/>
          <p14:tracePt t="146736" x="8358188" y="5018088"/>
          <p14:tracePt t="146752" x="8348663" y="5018088"/>
          <p14:tracePt t="146769" x="8340725" y="5010150"/>
          <p14:tracePt t="146786" x="8331200" y="5000625"/>
          <p14:tracePt t="146803" x="8323263" y="4991100"/>
          <p14:tracePt t="146819" x="8304213" y="4983163"/>
          <p14:tracePt t="146836" x="8242300" y="4973638"/>
          <p14:tracePt t="146852" x="8188325" y="4973638"/>
          <p14:tracePt t="146869" x="8143875" y="4973638"/>
          <p14:tracePt t="146886" x="8099425" y="4973638"/>
          <p14:tracePt t="146903" x="8062913" y="4973638"/>
          <p14:tracePt t="146921" x="8037513" y="4973638"/>
          <p14:tracePt t="146936" x="8018463" y="4983163"/>
          <p14:tracePt t="146952" x="8010525" y="4983163"/>
          <p14:tracePt t="146969" x="7983538" y="4983163"/>
          <p14:tracePt t="146986" x="7966075" y="4991100"/>
          <p14:tracePt t="147003" x="7947025" y="4991100"/>
          <p14:tracePt t="147019" x="7939088" y="4991100"/>
          <p14:tracePt t="147036" x="7929563" y="5000625"/>
          <p14:tracePt t="147100" x="7920038" y="5000625"/>
          <p14:tracePt t="147107" x="7912100" y="5000625"/>
          <p14:tracePt t="147121" x="7902575" y="5000625"/>
          <p14:tracePt t="147137" x="7885113" y="5010150"/>
          <p14:tracePt t="147152" x="7875588" y="5010150"/>
          <p14:tracePt t="147169" x="7823200" y="5037138"/>
          <p14:tracePt t="147186" x="7769225" y="5045075"/>
          <p14:tracePt t="147203" x="7724775" y="5062538"/>
          <p14:tracePt t="147221" x="7688263" y="5062538"/>
          <p14:tracePt t="147236" x="7653338" y="5072063"/>
          <p14:tracePt t="147253" x="7616825" y="5081588"/>
          <p14:tracePt t="147269" x="7599363" y="5081588"/>
          <p14:tracePt t="147286" x="7581900" y="5081588"/>
          <p14:tracePt t="147415" x="7572375" y="5081588"/>
          <p14:tracePt t="147462" x="7562850" y="5081588"/>
          <p14:tracePt t="147471" x="7554913" y="5081588"/>
          <p14:tracePt t="147481" x="7545388" y="5072063"/>
          <p14:tracePt t="147491" x="7527925" y="5072063"/>
          <p14:tracePt t="147503" x="7491413" y="5054600"/>
          <p14:tracePt t="147519" x="7483475" y="5054600"/>
          <p14:tracePt t="147536" x="7473950" y="5054600"/>
          <p14:tracePt t="147702" x="7473950" y="5045075"/>
          <p14:tracePt t="148714" x="7456488" y="5045075"/>
          <p14:tracePt t="148722" x="7429500" y="5054600"/>
          <p14:tracePt t="148736" x="7385050" y="5054600"/>
          <p14:tracePt t="148753" x="7286625" y="5072063"/>
          <p14:tracePt t="148769" x="7143750" y="5089525"/>
          <p14:tracePt t="148786" x="7054850" y="5099050"/>
          <p14:tracePt t="148803" x="6965950" y="5108575"/>
          <p14:tracePt t="148820" x="6867525" y="5116513"/>
          <p14:tracePt t="148836" x="6759575" y="5116513"/>
          <p14:tracePt t="148853" x="6653213" y="5116513"/>
          <p14:tracePt t="148869" x="6500813" y="5116513"/>
          <p14:tracePt t="148886" x="6402388" y="5099050"/>
          <p14:tracePt t="148903" x="6303963" y="5081588"/>
          <p14:tracePt t="148920" x="6232525" y="5072063"/>
          <p14:tracePt t="148936" x="6134100" y="5062538"/>
          <p14:tracePt t="148953" x="6037263" y="5054600"/>
          <p14:tracePt t="148969" x="5813425" y="5037138"/>
          <p14:tracePt t="148986" x="5697538" y="5027613"/>
          <p14:tracePt t="149003" x="5562600" y="5010150"/>
          <p14:tracePt t="149020" x="5438775" y="5010150"/>
          <p14:tracePt t="149036" x="5340350" y="5037138"/>
          <p14:tracePt t="149053" x="5232400" y="5054600"/>
          <p14:tracePt t="149069" x="5099050" y="5072063"/>
          <p14:tracePt t="149086" x="5000625" y="5072063"/>
          <p14:tracePt t="149103" x="4902200" y="5072063"/>
          <p14:tracePt t="149120" x="4795838" y="5072063"/>
          <p14:tracePt t="149136" x="4697413" y="5072063"/>
          <p14:tracePt t="149153" x="4598988" y="5081588"/>
          <p14:tracePt t="149170" x="4500563" y="5099050"/>
          <p14:tracePt t="149186" x="4446588" y="5116513"/>
          <p14:tracePt t="149203" x="4394200" y="5126038"/>
          <p14:tracePt t="149220" x="4340225" y="5126038"/>
          <p14:tracePt t="149236" x="4286250" y="5143500"/>
          <p14:tracePt t="149253" x="4232275" y="5143500"/>
          <p14:tracePt t="149269" x="4143375" y="5143500"/>
          <p14:tracePt t="149287" x="4054475" y="5143500"/>
          <p14:tracePt t="149303" x="3990975" y="5153025"/>
          <p14:tracePt t="149320" x="3938588" y="5153025"/>
          <p14:tracePt t="149336" x="3884613" y="5153025"/>
          <p14:tracePt t="149353" x="3830638" y="5170488"/>
          <p14:tracePt t="149369" x="3786188" y="5180013"/>
          <p14:tracePt t="149386" x="3732213" y="5187950"/>
          <p14:tracePt t="149402" x="3670300" y="5197475"/>
          <p14:tracePt t="149419" x="3633788" y="5205413"/>
          <p14:tracePt t="149436" x="3598863" y="5205413"/>
          <p14:tracePt t="149453" x="3562350" y="5205413"/>
          <p14:tracePt t="149469" x="3536950" y="5205413"/>
          <p14:tracePt t="149487" x="3509963" y="5205413"/>
          <p14:tracePt t="149712" x="3527425" y="5205413"/>
          <p14:tracePt t="149728" x="3544888" y="5214938"/>
          <p14:tracePt t="149736" x="3571875" y="5214938"/>
          <p14:tracePt t="149753" x="3608388" y="5224463"/>
          <p14:tracePt t="149770" x="3652838" y="5232400"/>
          <p14:tracePt t="149787" x="3732213" y="5259388"/>
          <p14:tracePt t="149803" x="3884613" y="5286375"/>
          <p14:tracePt t="149820" x="3983038" y="5303838"/>
          <p14:tracePt t="149836" x="4125913" y="5322888"/>
          <p14:tracePt t="149853" x="4286250" y="5340350"/>
          <p14:tracePt t="149870" x="4483100" y="5340350"/>
          <p14:tracePt t="149886" x="4679950" y="5348288"/>
          <p14:tracePt t="149903" x="4830763" y="5357813"/>
          <p14:tracePt t="149919" x="5072063" y="5375275"/>
          <p14:tracePt t="149936" x="5205413" y="5394325"/>
          <p14:tracePt t="149953" x="5340350" y="5394325"/>
          <p14:tracePt t="149970" x="5429250" y="5394325"/>
          <p14:tracePt t="149987" x="5491163" y="5384800"/>
          <p14:tracePt t="150003" x="5527675" y="5384800"/>
          <p14:tracePt t="150020" x="5554663" y="5375275"/>
          <p14:tracePt t="150036" x="5589588" y="5375275"/>
          <p14:tracePt t="150053" x="5616575" y="5375275"/>
          <p14:tracePt t="150070" x="5626100" y="5375275"/>
          <p14:tracePt t="150076" x="5634038" y="5375275"/>
          <p14:tracePt t="150087" x="5634038" y="5367338"/>
          <p14:tracePt t="150184" x="5634038" y="5357813"/>
          <p14:tracePt t="150214" x="5634038" y="5348288"/>
          <p14:tracePt t="150222" x="5634038" y="5340350"/>
          <p14:tracePt t="150237" x="5626100" y="5340350"/>
          <p14:tracePt t="150253" x="5608638" y="5330825"/>
          <p14:tracePt t="150270" x="5554663" y="5295900"/>
          <p14:tracePt t="150287" x="5473700" y="5251450"/>
          <p14:tracePt t="150304" x="5348288" y="5224463"/>
          <p14:tracePt t="150320" x="5153025" y="5170488"/>
          <p14:tracePt t="150337" x="4911725" y="5133975"/>
          <p14:tracePt t="150353" x="4697413" y="5133975"/>
          <p14:tracePt t="150370" x="4446588" y="5143500"/>
          <p14:tracePt t="150386" x="4330700" y="5160963"/>
          <p14:tracePt t="150403" x="4224338" y="5170488"/>
          <p14:tracePt t="150419" x="4125913" y="5180013"/>
          <p14:tracePt t="150436" x="4071938" y="5180013"/>
          <p14:tracePt t="150453" x="4027488" y="5187950"/>
          <p14:tracePt t="150470" x="3983038" y="5187950"/>
          <p14:tracePt t="150487" x="3973513" y="5187950"/>
          <p14:tracePt t="150503" x="3965575" y="5187950"/>
          <p14:tracePt t="150520" x="3956050" y="5187950"/>
          <p14:tracePt t="150546" x="3946525" y="5187950"/>
          <p14:tracePt t="150716" x="3946525" y="5197475"/>
          <p14:tracePt t="150748" x="3956050" y="5197475"/>
          <p14:tracePt t="150756" x="3965575" y="5197475"/>
          <p14:tracePt t="150764" x="3973513" y="5197475"/>
          <p14:tracePt t="150772" x="3990975" y="5197475"/>
          <p14:tracePt t="150787" x="4017963" y="5205413"/>
          <p14:tracePt t="150803" x="4044950" y="5205413"/>
          <p14:tracePt t="150820" x="4071938" y="5205413"/>
          <p14:tracePt t="150837" x="4116388" y="5205413"/>
          <p14:tracePt t="150853" x="4170363" y="5214938"/>
          <p14:tracePt t="150870" x="4251325" y="5214938"/>
          <p14:tracePt t="150888" x="4357688" y="5187950"/>
          <p14:tracePt t="150904" x="4465638" y="5170488"/>
          <p14:tracePt t="150920" x="4527550" y="5153025"/>
          <p14:tracePt t="150937" x="4625975" y="5143500"/>
          <p14:tracePt t="150953" x="4724400" y="5133975"/>
          <p14:tracePt t="150970" x="4848225" y="5116513"/>
          <p14:tracePt t="150987" x="5027613" y="5099050"/>
          <p14:tracePt t="151004" x="5143500" y="5089525"/>
          <p14:tracePt t="151020" x="5241925" y="5081588"/>
          <p14:tracePt t="151037" x="5313363" y="5081588"/>
          <p14:tracePt t="151053" x="5375275" y="5072063"/>
          <p14:tracePt t="151070" x="5411788" y="5072063"/>
          <p14:tracePt t="151087" x="5456238" y="5072063"/>
          <p14:tracePt t="151090" x="5465763" y="5081588"/>
          <p14:tracePt t="151103" x="5491163" y="5089525"/>
          <p14:tracePt t="151120" x="5510213" y="5099050"/>
          <p14:tracePt t="151136" x="5518150" y="5116513"/>
          <p14:tracePt t="151153" x="5537200" y="5126038"/>
          <p14:tracePt t="151170" x="5562600" y="5143500"/>
          <p14:tracePt t="151187" x="5661025" y="5224463"/>
          <p14:tracePt t="151204" x="5768975" y="5286375"/>
          <p14:tracePt t="151220" x="5857875" y="5340350"/>
          <p14:tracePt t="151237" x="5946775" y="5394325"/>
          <p14:tracePt t="151254" x="6027738" y="5456238"/>
          <p14:tracePt t="151270" x="6108700" y="5491163"/>
          <p14:tracePt t="151289" x="6224588" y="5562600"/>
          <p14:tracePt t="151304" x="6286500" y="5616575"/>
          <p14:tracePt t="151320" x="6367463" y="5653088"/>
          <p14:tracePt t="151337" x="6438900" y="5680075"/>
          <p14:tracePt t="151353" x="6473825" y="5688013"/>
          <p14:tracePt t="151370" x="6491288" y="5697538"/>
          <p14:tracePt t="151386" x="6500813" y="5697538"/>
          <p14:tracePt t="151436" x="6510338" y="5697538"/>
          <p14:tracePt t="151444" x="6527800" y="5697538"/>
          <p14:tracePt t="151453" x="6545263" y="5697538"/>
          <p14:tracePt t="151470" x="6581775" y="5697538"/>
          <p14:tracePt t="151487" x="6616700" y="5697538"/>
          <p14:tracePt t="151504" x="6626225" y="5697538"/>
          <p14:tracePt t="151606" x="6634163" y="5697538"/>
          <p14:tracePt t="151652" x="6643688" y="5697538"/>
          <p14:tracePt t="151660" x="6653213" y="5697538"/>
          <p14:tracePt t="151676" x="6661150" y="5697538"/>
          <p14:tracePt t="151690" x="6670675" y="5697538"/>
          <p14:tracePt t="151706" x="6680200" y="5705475"/>
          <p14:tracePt t="151720" x="6688138" y="5715000"/>
          <p14:tracePt t="151737" x="6697663" y="5732463"/>
          <p14:tracePt t="151753" x="6697663" y="5741988"/>
          <p14:tracePt t="151770" x="6697663" y="5759450"/>
          <p14:tracePt t="151787" x="6697663" y="5786438"/>
          <p14:tracePt t="151804" x="6697663" y="5803900"/>
          <p14:tracePt t="151821" x="6697663" y="5813425"/>
          <p14:tracePt t="151884" x="6688138" y="5813425"/>
          <p14:tracePt t="151922" x="6688138" y="5822950"/>
          <p14:tracePt t="151939" x="6688138" y="5830888"/>
          <p14:tracePt t="151945" x="6688138" y="5840413"/>
          <p14:tracePt t="151962" x="6705600" y="5848350"/>
          <p14:tracePt t="151976" x="6724650" y="5857875"/>
          <p14:tracePt t="151987" x="6742113" y="5867400"/>
          <p14:tracePt t="152004" x="6786563" y="5875338"/>
          <p14:tracePt t="152020" x="6875463" y="5894388"/>
          <p14:tracePt t="152037" x="7000875" y="5929313"/>
          <p14:tracePt t="152053" x="7180263" y="5973763"/>
          <p14:tracePt t="152070" x="7286625" y="5991225"/>
          <p14:tracePt t="152087" x="7394575" y="6000750"/>
          <p14:tracePt t="152091" x="7473950" y="6010275"/>
          <p14:tracePt t="152105" x="7537450" y="6018213"/>
          <p14:tracePt t="152120" x="7653338" y="6037263"/>
          <p14:tracePt t="152137" x="7786688" y="6037263"/>
          <p14:tracePt t="152153" x="7956550" y="6054725"/>
          <p14:tracePt t="152170" x="8054975" y="6054725"/>
          <p14:tracePt t="152187" x="8143875" y="6054725"/>
          <p14:tracePt t="152203" x="8180388" y="6045200"/>
          <p14:tracePt t="152220" x="8197850" y="6037263"/>
          <p14:tracePt t="152236" x="8205788" y="6037263"/>
          <p14:tracePt t="152253" x="8205788" y="6027738"/>
          <p14:tracePt t="152270" x="8205788" y="6018213"/>
          <p14:tracePt t="152287" x="8205788" y="6010275"/>
          <p14:tracePt t="152305" x="8205788" y="6000750"/>
          <p14:tracePt t="152320" x="8205788" y="5991225"/>
          <p14:tracePt t="152337" x="8205788" y="5983288"/>
          <p14:tracePt t="152353" x="8205788" y="5973763"/>
          <p14:tracePt t="152370" x="8205788" y="5965825"/>
          <p14:tracePt t="152387" x="8215313" y="5946775"/>
          <p14:tracePt t="152403" x="8224838" y="5938838"/>
          <p14:tracePt t="152420" x="8224838" y="5929313"/>
          <p14:tracePt t="152437" x="8224838" y="5919788"/>
          <p14:tracePt t="152454" x="8224838" y="5911850"/>
          <p14:tracePt t="152470" x="8224838" y="5894388"/>
          <p14:tracePt t="152487" x="8232775" y="5884863"/>
          <p14:tracePt t="152505" x="8232775" y="5875338"/>
          <p14:tracePt t="152537" x="8232775" y="5867400"/>
          <p14:tracePt t="152553" x="8232775" y="5857875"/>
          <p14:tracePt t="152572" x="8232775" y="5848350"/>
          <p14:tracePt t="153136" x="8242300" y="5848350"/>
          <p14:tracePt t="153160" x="8251825" y="5848350"/>
          <p14:tracePt t="153168" x="8259763" y="5840413"/>
          <p14:tracePt t="153176" x="8269288" y="5840413"/>
          <p14:tracePt t="153190" x="8277225" y="5830888"/>
          <p14:tracePt t="153204" x="8277225" y="5822950"/>
          <p14:tracePt t="153221" x="8296275" y="5813425"/>
          <p14:tracePt t="153237" x="8348663" y="5795963"/>
          <p14:tracePt t="153254" x="8367713" y="5786438"/>
          <p14:tracePt t="153271" x="8385175" y="5786438"/>
          <p14:tracePt t="153287" x="8394700" y="5786438"/>
          <p14:tracePt t="153304" x="8412163" y="5786438"/>
          <p14:tracePt t="153321" x="8429625" y="5776913"/>
          <p14:tracePt t="153337" x="8466138" y="5768975"/>
          <p14:tracePt t="153353" x="8501063" y="5768975"/>
          <p14:tracePt t="153370" x="8528050" y="5759450"/>
          <p14:tracePt t="153387" x="8545513" y="5759450"/>
          <p14:tracePt t="153403" x="8555038" y="5751513"/>
          <p14:tracePt t="153671" x="8545513" y="5751513"/>
          <p14:tracePt t="153679" x="8537575" y="5751513"/>
          <p14:tracePt t="153693" x="8528050" y="5751513"/>
          <p14:tracePt t="153704" x="8518525" y="5751513"/>
          <p14:tracePt t="153721" x="8510588" y="5751513"/>
          <p14:tracePt t="153737" x="8501063" y="5751513"/>
          <p14:tracePt t="153754" x="8483600" y="5751513"/>
          <p14:tracePt t="153771" x="8456613" y="5751513"/>
          <p14:tracePt t="153787" x="8412163" y="5751513"/>
          <p14:tracePt t="153804" x="8375650" y="5751513"/>
          <p14:tracePt t="153821" x="8340725" y="5751513"/>
          <p14:tracePt t="153837" x="8331200" y="5751513"/>
          <p14:tracePt t="153910" x="8323263" y="5741988"/>
          <p14:tracePt t="153932" x="8313738" y="5741988"/>
          <p14:tracePt t="154010" x="8304213" y="5741988"/>
          <p14:tracePt t="154032" x="8296275" y="5741988"/>
          <p14:tracePt t="154048" x="8286750" y="5741988"/>
          <p14:tracePt t="154064" x="8277225" y="5741988"/>
          <p14:tracePt t="154073" x="8269288" y="5741988"/>
          <p14:tracePt t="154088" x="8251825" y="5741988"/>
          <p14:tracePt t="154104" x="8224838" y="5741988"/>
          <p14:tracePt t="154121" x="8188325" y="5741988"/>
          <p14:tracePt t="154137" x="8170863" y="5741988"/>
          <p14:tracePt t="154154" x="8161338" y="5741988"/>
          <p14:tracePt t="154171" x="8126413" y="5759450"/>
          <p14:tracePt t="154188" x="8089900" y="5768975"/>
          <p14:tracePt t="154204" x="8045450" y="5786438"/>
          <p14:tracePt t="154221" x="8010525" y="5795963"/>
          <p14:tracePt t="154237" x="7974013" y="5813425"/>
          <p14:tracePt t="154254" x="7920038" y="5822950"/>
          <p14:tracePt t="154271" x="7875588" y="5840413"/>
          <p14:tracePt t="154288" x="7813675" y="5867400"/>
          <p14:tracePt t="154304" x="7786688" y="5875338"/>
          <p14:tracePt t="154321" x="7777163" y="5875338"/>
          <p14:tracePt t="154337" x="7769225" y="5884863"/>
          <p14:tracePt t="154353" x="7759700" y="5884863"/>
          <p14:tracePt t="154505" x="7751763" y="5884863"/>
          <p14:tracePt t="154544" x="7742238" y="5884863"/>
          <p14:tracePt t="154566" x="7732713" y="5875338"/>
          <p14:tracePt t="154582" x="7732713" y="5867400"/>
          <p14:tracePt t="154595" x="7724775" y="5867400"/>
          <p14:tracePt t="154605" x="7715250" y="5867400"/>
          <p14:tracePt t="154621" x="7697788" y="5857875"/>
          <p14:tracePt t="154637" x="7688263" y="5848350"/>
          <p14:tracePt t="154654" x="7680325" y="5840413"/>
          <p14:tracePt t="154688" x="7670800" y="5840413"/>
          <p14:tracePt t="154704" x="7670800" y="5830888"/>
          <p14:tracePt t="154721" x="7661275" y="5830888"/>
          <p14:tracePt t="154836" x="7653338" y="5822950"/>
          <p14:tracePt t="154847" x="7643813" y="5822950"/>
          <p14:tracePt t="154860" x="7634288" y="5813425"/>
          <p14:tracePt t="154872" x="7634288" y="5803900"/>
          <p14:tracePt t="154888" x="7626350" y="5803900"/>
          <p14:tracePt t="155092" x="7616825" y="5803900"/>
          <p14:tracePt t="155105" x="7608888" y="5803900"/>
          <p14:tracePt t="155354" x="7599363" y="5803900"/>
          <p14:tracePt t="155372" x="7581900" y="5803900"/>
          <p14:tracePt t="155388" x="7562850" y="5803900"/>
          <p14:tracePt t="155404" x="7554913" y="5803900"/>
          <p14:tracePt t="155421" x="7537450" y="5803900"/>
          <p14:tracePt t="155437" x="7527925" y="5803900"/>
          <p14:tracePt t="155454" x="7518400" y="5803900"/>
          <p14:tracePt t="155471" x="7500938" y="5803900"/>
          <p14:tracePt t="155487" x="7483475" y="5795963"/>
          <p14:tracePt t="155504" x="7473950" y="5795963"/>
          <p14:tracePt t="155521" x="7466013" y="5795963"/>
          <p14:tracePt t="155537" x="7456488" y="5795963"/>
          <p14:tracePt t="155554" x="7446963" y="5786438"/>
          <p14:tracePt t="155571" x="7439025" y="5786438"/>
          <p14:tracePt t="155587" x="7429500" y="5786438"/>
          <p14:tracePt t="155850" x="7429500" y="5776913"/>
          <p14:tracePt t="156066" x="7439025" y="5776913"/>
          <p14:tracePt t="156077" x="7456488" y="5776913"/>
          <p14:tracePt t="156091" x="7510463" y="5776913"/>
          <p14:tracePt t="156105" x="7572375" y="5776913"/>
          <p14:tracePt t="156121" x="7643813" y="5759450"/>
          <p14:tracePt t="156137" x="7697788" y="5751513"/>
          <p14:tracePt t="156154" x="7751763" y="5751513"/>
          <p14:tracePt t="156171" x="7796213" y="5751513"/>
          <p14:tracePt t="156188" x="7840663" y="5751513"/>
          <p14:tracePt t="156205" x="7920038" y="5751513"/>
          <p14:tracePt t="156221" x="7956550" y="5751513"/>
          <p14:tracePt t="156238" x="7991475" y="5741988"/>
          <p14:tracePt t="156254" x="8018463" y="5732463"/>
          <p14:tracePt t="156271" x="8027988" y="5732463"/>
          <p14:tracePt t="156288" x="8037513" y="5732463"/>
          <p14:tracePt t="156305" x="8054975" y="5724525"/>
          <p14:tracePt t="156321" x="8116888" y="5724525"/>
          <p14:tracePt t="156338" x="8180388" y="5715000"/>
          <p14:tracePt t="156354" x="8224838" y="5715000"/>
          <p14:tracePt t="156371" x="8242300" y="5724525"/>
          <p14:tracePt t="156388" x="8251825" y="5724525"/>
          <p14:tracePt t="156578" x="8242300" y="5724525"/>
          <p14:tracePt t="156586" x="8232775" y="5724525"/>
          <p14:tracePt t="156595" x="8215313" y="5724525"/>
          <p14:tracePt t="156605" x="8197850" y="5724525"/>
          <p14:tracePt t="156622" x="8126413" y="5724525"/>
          <p14:tracePt t="156638" x="8072438" y="5724525"/>
          <p14:tracePt t="156655" x="8018463" y="5724525"/>
          <p14:tracePt t="156672" x="7956550" y="5724525"/>
          <p14:tracePt t="156688" x="7902575" y="5732463"/>
          <p14:tracePt t="156705" x="7848600" y="5732463"/>
          <p14:tracePt t="156721" x="7796213" y="5732463"/>
          <p14:tracePt t="156738" x="7705725" y="5732463"/>
          <p14:tracePt t="156755" x="7616825" y="5732463"/>
          <p14:tracePt t="156772" x="7510463" y="5741988"/>
          <p14:tracePt t="156789" x="7429500" y="5759450"/>
          <p14:tracePt t="156805" x="7385050" y="5768975"/>
          <p14:tracePt t="156821" x="7375525" y="5768975"/>
          <p14:tracePt t="156932" x="7375525" y="5776913"/>
          <p14:tracePt t="156946" x="7375525" y="5786438"/>
          <p14:tracePt t="156955" x="7394575" y="5786438"/>
          <p14:tracePt t="156972" x="7429500" y="5786438"/>
          <p14:tracePt t="156988" x="7518400" y="5776913"/>
          <p14:tracePt t="157004" x="7661275" y="5759450"/>
          <p14:tracePt t="157021" x="7804150" y="5741988"/>
          <p14:tracePt t="157038" x="7929563" y="5724525"/>
          <p14:tracePt t="157054" x="8018463" y="5705475"/>
          <p14:tracePt t="157186" x="8001000" y="5705475"/>
          <p14:tracePt t="157198" x="7983538" y="5715000"/>
          <p14:tracePt t="157209" x="7947025" y="5724525"/>
          <p14:tracePt t="157221" x="7920038" y="5724525"/>
          <p14:tracePt t="157238" x="7875588" y="5732463"/>
          <p14:tracePt t="157254" x="7813675" y="5732463"/>
          <p14:tracePt t="157271" x="7643813" y="5751513"/>
          <p14:tracePt t="157288" x="7510463" y="5768975"/>
          <p14:tracePt t="157305" x="7394575" y="5786438"/>
          <p14:tracePt t="157321" x="7296150" y="5803900"/>
          <p14:tracePt t="157338" x="7224713" y="5813425"/>
          <p14:tracePt t="157355" x="7215188" y="5813425"/>
          <p14:tracePt t="157450" x="7215188" y="5822950"/>
          <p14:tracePt t="157480" x="7242175" y="5822950"/>
          <p14:tracePt t="157491" x="7259638" y="5822950"/>
          <p14:tracePt t="157505" x="7331075" y="5822950"/>
          <p14:tracePt t="157521" x="7456488" y="5803900"/>
          <p14:tracePt t="157538" x="7608888" y="5786438"/>
          <p14:tracePt t="157555" x="7777163" y="5768975"/>
          <p14:tracePt t="157571" x="7894638" y="5751513"/>
          <p14:tracePt t="157588" x="7939088" y="5751513"/>
          <p14:tracePt t="157674" x="7929563" y="5751513"/>
          <p14:tracePt t="157685" x="7912100" y="5751513"/>
          <p14:tracePt t="157697" x="7858125" y="5751513"/>
          <p14:tracePt t="157709" x="7804150" y="5751513"/>
          <p14:tracePt t="157721" x="7688263" y="5751513"/>
          <p14:tracePt t="157738" x="7518400" y="5776913"/>
          <p14:tracePt t="157754" x="7367588" y="5803900"/>
          <p14:tracePt t="157771" x="7251700" y="5813425"/>
          <p14:tracePt t="157788" x="7170738" y="5813425"/>
          <p14:tracePt t="157805" x="7153275" y="5813425"/>
          <p14:tracePt t="157906" x="7153275" y="5822950"/>
          <p14:tracePt t="157920" x="7170738" y="5830888"/>
          <p14:tracePt t="157932" x="7188200" y="5840413"/>
          <p14:tracePt t="157943" x="7269163" y="5848350"/>
          <p14:tracePt t="157955" x="7323138" y="5857875"/>
          <p14:tracePt t="157971" x="7439025" y="5857875"/>
          <p14:tracePt t="157988" x="7562850" y="5867400"/>
          <p14:tracePt t="158005" x="7653338" y="5875338"/>
          <p14:tracePt t="158021" x="7724775" y="5884863"/>
          <p14:tracePt t="158038" x="7742238" y="5884863"/>
          <p14:tracePt t="158152" x="7732713" y="5884863"/>
          <p14:tracePt t="158163" x="7715250" y="5884863"/>
          <p14:tracePt t="158176" x="7680325" y="5875338"/>
          <p14:tracePt t="158189" x="7661275" y="5875338"/>
          <p14:tracePt t="158205" x="7634288" y="5875338"/>
          <p14:tracePt t="158267" x="7653338" y="5875338"/>
          <p14:tracePt t="158275" x="7697788" y="5875338"/>
          <p14:tracePt t="158288" x="7742238" y="5867400"/>
          <p14:tracePt t="158305" x="7858125" y="5848350"/>
          <p14:tracePt t="158321" x="8062913" y="5813425"/>
          <p14:tracePt t="158338" x="8161338" y="5803900"/>
          <p14:tracePt t="158354" x="8188325" y="5795963"/>
          <p14:tracePt t="158415" x="8180388" y="5795963"/>
          <p14:tracePt t="158425" x="8153400" y="5795963"/>
          <p14:tracePt t="158433" x="8116888" y="5795963"/>
          <p14:tracePt t="158444" x="8062913" y="5786438"/>
          <p14:tracePt t="158455" x="7885113" y="5786438"/>
          <p14:tracePt t="158471" x="7608888" y="5795963"/>
          <p14:tracePt t="158488" x="7188200" y="5822950"/>
          <p14:tracePt t="158505" x="6777038" y="5857875"/>
          <p14:tracePt t="158522" x="6429375" y="5875338"/>
          <p14:tracePt t="158539" x="6134100" y="5919788"/>
          <p14:tracePt t="158555" x="6010275" y="5938838"/>
          <p14:tracePt t="158616" x="6010275" y="5946775"/>
          <p14:tracePt t="158632" x="6018213" y="5946775"/>
          <p14:tracePt t="158642" x="6037263" y="5946775"/>
          <p14:tracePt t="158655" x="6089650" y="5946775"/>
          <p14:tracePt t="158672" x="6180138" y="5938838"/>
          <p14:tracePt t="158689" x="6251575" y="5919788"/>
          <p14:tracePt t="158705" x="6367463" y="5902325"/>
          <p14:tracePt t="158722" x="6465888" y="5894388"/>
          <p14:tracePt t="158739" x="6581775" y="5884863"/>
          <p14:tracePt t="158755" x="6589713" y="5884863"/>
          <p14:tracePt t="158772" x="6589713" y="5875338"/>
          <p14:tracePt t="158864" x="6589713" y="5867400"/>
          <p14:tracePt t="158956" x="6616700" y="5867400"/>
          <p14:tracePt t="158964" x="6643688" y="5867400"/>
          <p14:tracePt t="158972" x="6688138" y="5857875"/>
          <p14:tracePt t="158989" x="6786563" y="5840413"/>
          <p14:tracePt t="159005" x="6929438" y="5822950"/>
          <p14:tracePt t="159022" x="7010400" y="5795963"/>
          <p14:tracePt t="159039" x="7037388" y="5795963"/>
          <p14:tracePt t="159089" x="7037388" y="5786438"/>
          <p14:tracePt t="159274" x="7045325" y="5776913"/>
          <p14:tracePt t="159282" x="7062788" y="5776913"/>
          <p14:tracePt t="159294" x="7081838" y="5776913"/>
          <p14:tracePt t="159305" x="7108825" y="5768975"/>
          <p14:tracePt t="159322" x="7116763" y="5759450"/>
          <p14:tracePt t="159339" x="7134225" y="5759450"/>
          <p14:tracePt t="159355" x="7143750" y="5759450"/>
          <p14:tracePt t="159372" x="7170738" y="5759450"/>
          <p14:tracePt t="159388" x="7215188" y="5759450"/>
          <p14:tracePt t="159405" x="7313613" y="5732463"/>
          <p14:tracePt t="159421" x="7412038" y="5715000"/>
          <p14:tracePt t="159438" x="7510463" y="5697538"/>
          <p14:tracePt t="159455" x="7589838" y="5688013"/>
          <p14:tracePt t="159472" x="7670800" y="5670550"/>
          <p14:tracePt t="159489" x="7724775" y="5661025"/>
          <p14:tracePt t="159730" x="7732713" y="5661025"/>
          <p14:tracePt t="159744" x="7742238" y="5661025"/>
          <p14:tracePt t="159755" x="7759700" y="5661025"/>
          <p14:tracePt t="159772" x="7777163" y="5661025"/>
          <p14:tracePt t="159789" x="7804150" y="5661025"/>
          <p14:tracePt t="159806" x="7823200" y="5661025"/>
          <p14:tracePt t="159822" x="7831138" y="5661025"/>
          <p14:tracePt t="159839" x="7840663" y="5661025"/>
          <p14:tracePt t="159855" x="7858125" y="5670550"/>
          <p14:tracePt t="159872" x="7867650" y="5670550"/>
          <p14:tracePt t="159889" x="7875588" y="5680075"/>
          <p14:tracePt t="159984" x="7867650" y="5680075"/>
          <p14:tracePt t="159996" x="7848600" y="5670550"/>
          <p14:tracePt t="160007" x="7759700" y="5653088"/>
          <p14:tracePt t="160022" x="7680325" y="5653088"/>
          <p14:tracePt t="160039" x="7367588" y="5670550"/>
          <p14:tracePt t="160058" x="7180263" y="5688013"/>
          <p14:tracePt t="160072" x="7018338" y="5697538"/>
          <p14:tracePt t="160089" x="6965950" y="5697538"/>
          <p14:tracePt t="160106" x="6938963" y="5688013"/>
          <p14:tracePt t="160262" x="6946900" y="5688013"/>
          <p14:tracePt t="160270" x="6965950" y="5680075"/>
          <p14:tracePt t="160278" x="6991350" y="5670550"/>
          <p14:tracePt t="160289" x="7037388" y="5670550"/>
          <p14:tracePt t="160306" x="7153275" y="5653088"/>
          <p14:tracePt t="160322" x="7277100" y="5643563"/>
          <p14:tracePt t="160339" x="7394575" y="5634038"/>
          <p14:tracePt t="160355" x="7554913" y="5626100"/>
          <p14:tracePt t="160372" x="7661275" y="5616575"/>
          <p14:tracePt t="160389" x="7751763" y="5616575"/>
          <p14:tracePt t="160405" x="7804150" y="5616575"/>
          <p14:tracePt t="160422" x="7848600" y="5616575"/>
          <p14:tracePt t="160438" x="7858125" y="5626100"/>
          <p14:tracePt t="160502" x="7858125" y="5616575"/>
          <p14:tracePt t="160510" x="7840663" y="5608638"/>
          <p14:tracePt t="160525" x="7823200" y="5608638"/>
          <p14:tracePt t="160539" x="7804150" y="5599113"/>
          <p14:tracePt t="160555" x="7705725" y="5599113"/>
          <p14:tracePt t="160572" x="7643813" y="5608638"/>
          <p14:tracePt t="160589" x="7634288" y="5608638"/>
          <p14:tracePt t="160634" x="7634288" y="5616575"/>
          <p14:tracePt t="160649" x="7653338" y="5626100"/>
          <p14:tracePt t="160656" x="7670800" y="5634038"/>
          <p14:tracePt t="160672" x="7715250" y="5643563"/>
          <p14:tracePt t="160689" x="7769225" y="5661025"/>
          <p14:tracePt t="160706" x="7813675" y="5670550"/>
          <p14:tracePt t="160722" x="7848600" y="5688013"/>
          <p14:tracePt t="160738" x="7867650" y="5688013"/>
          <p14:tracePt t="160834" x="7858125" y="5688013"/>
          <p14:tracePt t="160846" x="7848600" y="5688013"/>
          <p14:tracePt t="160856" x="7840663" y="5688013"/>
          <p14:tracePt t="160872" x="7796213" y="5680075"/>
          <p14:tracePt t="160889" x="7751763" y="5670550"/>
          <p14:tracePt t="160906" x="7732713" y="5670550"/>
          <p14:tracePt t="160922" x="7724775" y="5670550"/>
          <p14:tracePt t="160939" x="7705725" y="5670550"/>
          <p14:tracePt t="160955" x="7697788" y="5670550"/>
          <p14:tracePt t="160972" x="7653338" y="5670550"/>
          <p14:tracePt t="160989" x="7545388" y="5688013"/>
          <p14:tracePt t="161006" x="7439025" y="5697538"/>
          <p14:tracePt t="161022" x="7286625" y="5715000"/>
          <p14:tracePt t="161039" x="7134225" y="5741988"/>
          <p14:tracePt t="161055" x="7010400" y="5759450"/>
          <p14:tracePt t="161072" x="6911975" y="5776913"/>
          <p14:tracePt t="161089" x="6804025" y="5776913"/>
          <p14:tracePt t="161106" x="6705600" y="5776913"/>
          <p14:tracePt t="161122" x="6616700" y="5776913"/>
          <p14:tracePt t="161139" x="6545263" y="5776913"/>
          <p14:tracePt t="161155" x="6491288" y="5768975"/>
          <p14:tracePt t="161173" x="6402388" y="5759450"/>
          <p14:tracePt t="161189" x="6313488" y="5751513"/>
          <p14:tracePt t="161206" x="6259513" y="5732463"/>
          <p14:tracePt t="161222" x="6205538" y="5724525"/>
          <p14:tracePt t="161239" x="6161088" y="5724525"/>
          <p14:tracePt t="161255" x="6134100" y="5715000"/>
          <p14:tracePt t="161272" x="6116638" y="5715000"/>
          <p14:tracePt t="161746" x="6108700" y="5715000"/>
          <p14:tracePt t="161755" x="6099175" y="5715000"/>
          <p14:tracePt t="161765" x="6081713" y="5715000"/>
          <p14:tracePt t="161776" x="6062663" y="5715000"/>
          <p14:tracePt t="161789" x="6010275" y="5715000"/>
          <p14:tracePt t="161806" x="5929313" y="5715000"/>
          <p14:tracePt t="161822" x="5840413" y="5732463"/>
          <p14:tracePt t="161839" x="5768975" y="5751513"/>
          <p14:tracePt t="161855" x="5688013" y="5751513"/>
          <p14:tracePt t="161873" x="5643563" y="5751513"/>
          <p14:tracePt t="161889" x="5634038" y="5751513"/>
          <p14:tracePt t="161947" x="5626100" y="5751513"/>
          <p14:tracePt t="161955" x="5616575" y="5751513"/>
          <p14:tracePt t="161963" x="5608638" y="5751513"/>
          <p14:tracePt t="161977" x="5599113" y="5751513"/>
          <p14:tracePt t="162798" x="5589588" y="5751513"/>
          <p14:tracePt t="162807" x="5581650" y="5751513"/>
          <p14:tracePt t="162823" x="5572125" y="5751513"/>
          <p14:tracePt t="162839" x="5562600" y="5741988"/>
          <p14:tracePt t="162856" x="5545138" y="5741988"/>
          <p14:tracePt t="162873" x="5527675" y="5741988"/>
          <p14:tracePt t="162890" x="5510213" y="5732463"/>
          <p14:tracePt t="162906" x="5500688" y="5732463"/>
          <p14:tracePt t="162923" x="5491163" y="5732463"/>
          <p14:tracePt t="162939" x="5473700" y="5732463"/>
          <p14:tracePt t="162956" x="5456238" y="5724525"/>
          <p14:tracePt t="162973" x="5419725" y="5715000"/>
          <p14:tracePt t="162990" x="5330825" y="5688013"/>
          <p14:tracePt t="163006" x="5241925" y="5680075"/>
          <p14:tracePt t="163023" x="5126038" y="5670550"/>
          <p14:tracePt t="163039" x="5010150" y="5661025"/>
          <p14:tracePt t="163056" x="4884738" y="5661025"/>
          <p14:tracePt t="163073" x="4768850" y="5661025"/>
          <p14:tracePt t="163090" x="4670425" y="5661025"/>
          <p14:tracePt t="163107" x="4527550" y="5634038"/>
          <p14:tracePt t="163123" x="4446588" y="5616575"/>
          <p14:tracePt t="163139" x="4375150" y="5608638"/>
          <p14:tracePt t="163156" x="4340225" y="5599113"/>
          <p14:tracePt t="163173" x="4322763" y="5589588"/>
          <p14:tracePt t="163300" x="4313238" y="5589588"/>
          <p14:tracePt t="163316" x="4303713" y="5589588"/>
          <p14:tracePt t="163325" x="4295775" y="5589588"/>
          <p14:tracePt t="163340" x="4276725" y="5589588"/>
          <p14:tracePt t="163356" x="4268788" y="5589588"/>
          <p14:tracePt t="163373" x="4251325" y="5589588"/>
          <p14:tracePt t="163389" x="4232275" y="5589588"/>
          <p14:tracePt t="163406" x="4205288" y="5599113"/>
          <p14:tracePt t="163422" x="4160838" y="5608638"/>
          <p14:tracePt t="163439" x="4081463" y="5626100"/>
          <p14:tracePt t="163456" x="3990975" y="5643563"/>
          <p14:tracePt t="163473" x="3929063" y="5661025"/>
          <p14:tracePt t="163490" x="3867150" y="5670550"/>
          <p14:tracePt t="163507" x="3795713" y="5688013"/>
          <p14:tracePt t="163523" x="3768725" y="5697538"/>
          <p14:tracePt t="163539" x="3679825" y="5705475"/>
          <p14:tracePt t="163556" x="3608388" y="5715000"/>
          <p14:tracePt t="163573" x="3536950" y="5715000"/>
          <p14:tracePt t="163590" x="3482975" y="5697538"/>
          <p14:tracePt t="163607" x="3429000" y="5697538"/>
          <p14:tracePt t="163609" x="3402013" y="5697538"/>
          <p14:tracePt t="163623" x="3375025" y="5697538"/>
          <p14:tracePt t="163639" x="3303588" y="5688013"/>
          <p14:tracePt t="163656" x="3251200" y="5688013"/>
          <p14:tracePt t="163673" x="3205163" y="5688013"/>
          <p14:tracePt t="163690" x="3170238" y="5688013"/>
          <p14:tracePt t="163706" x="3143250" y="5688013"/>
          <p14:tracePt t="163723" x="3133725" y="5688013"/>
          <p14:tracePt t="164258" x="3125788" y="5688013"/>
          <p14:tracePt t="164274" x="3116263" y="5688013"/>
          <p14:tracePt t="164281" x="3108325" y="5697538"/>
          <p14:tracePt t="164297" x="3098800" y="5705475"/>
          <p14:tracePt t="164311" x="3081338" y="5715000"/>
          <p14:tracePt t="164323" x="3071813" y="5724525"/>
          <p14:tracePt t="164339" x="3044825" y="5732463"/>
          <p14:tracePt t="164356" x="3027363" y="5741988"/>
          <p14:tracePt t="164373" x="2973388" y="5751513"/>
          <p14:tracePt t="164390" x="2955925" y="5759450"/>
          <p14:tracePt t="164406" x="2946400" y="5759450"/>
          <p14:tracePt t="164423" x="2928938" y="5759450"/>
          <p14:tracePt t="164439" x="2919413" y="5759450"/>
          <p14:tracePt t="164456" x="2911475" y="5759450"/>
          <p14:tracePt t="164473" x="2901950" y="5759450"/>
          <p14:tracePt t="164490" x="2894013" y="5759450"/>
          <p14:tracePt t="164506" x="2874963" y="5759450"/>
          <p14:tracePt t="164523" x="2867025" y="5759450"/>
          <p14:tracePt t="164539" x="2857500" y="5759450"/>
          <p14:tracePt t="164590" x="2840038" y="5759450"/>
          <p14:tracePt t="164597" x="2822575" y="5759450"/>
          <p14:tracePt t="164606" x="2795588" y="5759450"/>
          <p14:tracePt t="164623" x="2759075" y="5759450"/>
          <p14:tracePt t="164640" x="2724150" y="5768975"/>
          <p14:tracePt t="164656" x="2714625" y="5776913"/>
          <p14:tracePt t="164673" x="2705100" y="5776913"/>
          <p14:tracePt t="165240" x="2714625" y="5776913"/>
          <p14:tracePt t="165256" x="2724150" y="5776913"/>
          <p14:tracePt t="165267" x="2732088" y="5776913"/>
          <p14:tracePt t="165278" x="2741613" y="5786438"/>
          <p14:tracePt t="165290" x="2751138" y="5786438"/>
          <p14:tracePt t="165307" x="2776538" y="5803900"/>
          <p14:tracePt t="165323" x="2803525" y="5813425"/>
          <p14:tracePt t="165340" x="2857500" y="5848350"/>
          <p14:tracePt t="165357" x="2938463" y="5902325"/>
          <p14:tracePt t="165374" x="3036888" y="5946775"/>
          <p14:tracePt t="165390" x="3179763" y="5991225"/>
          <p14:tracePt t="165407" x="3330575" y="6045200"/>
          <p14:tracePt t="165423" x="3536950" y="6081713"/>
          <p14:tracePt t="165440" x="3751263" y="6108700"/>
          <p14:tracePt t="165456" x="4037013" y="6126163"/>
          <p14:tracePt t="165473" x="4251325" y="6153150"/>
          <p14:tracePt t="165490" x="4518025" y="6197600"/>
          <p14:tracePt t="165507" x="4759325" y="6224588"/>
          <p14:tracePt t="165523" x="4973638" y="6276975"/>
          <p14:tracePt t="165540" x="5160963" y="6276975"/>
          <p14:tracePt t="165557" x="5357813" y="6276975"/>
          <p14:tracePt t="165573" x="5670550" y="6232525"/>
          <p14:tracePt t="165590" x="5857875" y="6197600"/>
          <p14:tracePt t="165607" x="6010275" y="6161088"/>
          <p14:tracePt t="165623" x="6134100" y="6153150"/>
          <p14:tracePt t="165626" x="6205538" y="6143625"/>
          <p14:tracePt t="165640" x="6276975" y="6134100"/>
          <p14:tracePt t="165657" x="6384925" y="6126163"/>
          <p14:tracePt t="165673" x="6545263" y="6116638"/>
          <p14:tracePt t="165690" x="6643688" y="6116638"/>
          <p14:tracePt t="165707" x="6715125" y="6116638"/>
          <p14:tracePt t="165723" x="6769100" y="6116638"/>
          <p14:tracePt t="165740" x="6858000" y="6116638"/>
          <p14:tracePt t="165757" x="6956425" y="6108700"/>
          <p14:tracePt t="165773" x="7143750" y="6108700"/>
          <p14:tracePt t="165790" x="7242175" y="6099175"/>
          <p14:tracePt t="165807" x="7340600" y="6081713"/>
          <p14:tracePt t="165823" x="7412038" y="6072188"/>
          <p14:tracePt t="165840" x="7466013" y="6072188"/>
          <p14:tracePt t="165857" x="7491413" y="6072188"/>
          <p14:tracePt t="165873" x="7510463" y="6072188"/>
          <p14:tracePt t="165890" x="7527925" y="6072188"/>
          <p14:tracePt t="165907" x="7554913" y="6072188"/>
          <p14:tracePt t="165923" x="7589838" y="6072188"/>
          <p14:tracePt t="165940" x="7626350" y="6081713"/>
          <p14:tracePt t="165957" x="7661275" y="6099175"/>
          <p14:tracePt t="165973" x="7697788" y="6099175"/>
          <p14:tracePt t="165990" x="7769225" y="6116638"/>
          <p14:tracePt t="166007" x="7848600" y="6134100"/>
          <p14:tracePt t="166023" x="7939088" y="6143625"/>
          <p14:tracePt t="166040" x="8045450" y="6170613"/>
          <p14:tracePt t="166056" x="8153400" y="6188075"/>
          <p14:tracePt t="166073" x="8313738" y="6215063"/>
          <p14:tracePt t="166090" x="8412163" y="6232525"/>
          <p14:tracePt t="166106" x="8474075" y="6242050"/>
          <p14:tracePt t="166123" x="8518525" y="6259513"/>
          <p14:tracePt t="166140" x="8545513" y="6269038"/>
          <p14:tracePt t="166157" x="8555038" y="6276975"/>
          <p14:tracePt t="166330" x="8545513" y="6276975"/>
          <p14:tracePt t="166338" x="8537575" y="6276975"/>
          <p14:tracePt t="166346" x="8518525" y="6269038"/>
          <p14:tracePt t="166357" x="8491538" y="6259513"/>
          <p14:tracePt t="166373" x="8439150" y="6259513"/>
          <p14:tracePt t="166391" x="8323263" y="6259513"/>
          <p14:tracePt t="166407" x="8269288" y="6259513"/>
          <p14:tracePt t="166424" x="8215313" y="6259513"/>
          <p14:tracePt t="166440" x="8161338" y="6269038"/>
          <p14:tracePt t="166456" x="8116888" y="6269038"/>
          <p14:tracePt t="166473" x="8081963" y="6276975"/>
          <p14:tracePt t="166491" x="8054975" y="6276975"/>
          <p14:tracePt t="166524" x="8045450" y="6276975"/>
          <p14:tracePt t="166545" x="8037513" y="6276975"/>
          <p14:tracePt t="166561" x="8018463" y="6269038"/>
          <p14:tracePt t="166573" x="8010525" y="6269038"/>
          <p14:tracePt t="166590" x="7991475" y="6259513"/>
          <p14:tracePt t="166607" x="7974013" y="6259513"/>
          <p14:tracePt t="166716" x="7974013" y="6251575"/>
          <p14:tracePt t="166724" x="7966075" y="6251575"/>
          <p14:tracePt t="166740" x="7956550" y="6251575"/>
          <p14:tracePt t="166757" x="7947025" y="6242050"/>
          <p14:tracePt t="166773" x="7920038" y="6242050"/>
          <p14:tracePt t="166791" x="7885113" y="6224588"/>
          <p14:tracePt t="166807" x="7831138" y="6215063"/>
          <p14:tracePt t="166824" x="7769225" y="6197600"/>
          <p14:tracePt t="166840" x="7732713" y="6188075"/>
          <p14:tracePt t="166857" x="7715250" y="6180138"/>
          <p14:tracePt t="166874" x="7705725" y="6180138"/>
          <p14:tracePt t="166891" x="7697788" y="6180138"/>
          <p14:tracePt t="167490" x="7688263" y="6180138"/>
          <p14:tracePt t="167501" x="7680325" y="6180138"/>
          <p14:tracePt t="167511" x="7643813" y="6180138"/>
          <p14:tracePt t="167524" x="7626350" y="6170613"/>
          <p14:tracePt t="167540" x="7572375" y="6170613"/>
          <p14:tracePt t="167557" x="7518400" y="6170613"/>
          <p14:tracePt t="167574" x="7429500" y="6180138"/>
          <p14:tracePt t="167591" x="7348538" y="6188075"/>
          <p14:tracePt t="167607" x="7269163" y="6188075"/>
          <p14:tracePt t="167624" x="7161213" y="6197600"/>
          <p14:tracePt t="167640" x="7027863" y="6197600"/>
          <p14:tracePt t="167657" x="6884988" y="6197600"/>
          <p14:tracePt t="167674" x="6661150" y="6180138"/>
          <p14:tracePt t="167691" x="6429375" y="6161088"/>
          <p14:tracePt t="167707" x="6242050" y="6143625"/>
          <p14:tracePt t="167724" x="6081713" y="6134100"/>
          <p14:tracePt t="167740" x="6000750" y="6126163"/>
          <p14:tracePt t="167757" x="5956300" y="6116638"/>
          <p14:tracePt t="167774" x="5938838" y="6116638"/>
          <p14:tracePt t="167791" x="5929313" y="6116638"/>
          <p14:tracePt t="167875" x="5919788" y="6116638"/>
          <p14:tracePt t="168009" x="5919788" y="6108700"/>
          <p14:tracePt t="168019" x="5911850" y="6099175"/>
          <p14:tracePt t="168029" x="5902325" y="6099175"/>
          <p14:tracePt t="168041" x="5894388" y="6099175"/>
          <p14:tracePt t="168057" x="5875338" y="6089650"/>
          <p14:tracePt t="168074" x="5857875" y="6089650"/>
          <p14:tracePt t="168091" x="5822950" y="6089650"/>
          <p14:tracePt t="168107" x="5768975" y="6108700"/>
          <p14:tracePt t="168124" x="5741988" y="6116638"/>
          <p14:tracePt t="168140" x="5732463" y="6126163"/>
          <p14:tracePt t="168157" x="5724525" y="6134100"/>
          <p14:tracePt t="168174" x="5715000" y="6134100"/>
          <p14:tracePt t="168340" x="5715000" y="6143625"/>
          <p14:tracePt t="168394" x="5715000" y="6153150"/>
          <p14:tracePt t="168456" x="5715000" y="6161088"/>
          <p14:tracePt t="168477" x="5715000" y="6170613"/>
          <p14:tracePt t="168509" x="5715000" y="6180138"/>
          <p14:tracePt t="168517" x="5724525" y="6180138"/>
          <p14:tracePt t="168526" x="5732463" y="6180138"/>
          <p14:tracePt t="168540" x="5741988" y="6188075"/>
          <p14:tracePt t="168574" x="5741988" y="6197600"/>
          <p14:tracePt t="168648" x="5751513" y="6205538"/>
          <p14:tracePt t="168803" x="5751513" y="6197600"/>
          <p14:tracePt t="168811" x="5741988" y="6197600"/>
          <p14:tracePt t="168904" x="5732463" y="6197600"/>
          <p14:tracePt t="168913" x="5724525" y="6197600"/>
          <p14:tracePt t="168996" x="5715000" y="6205538"/>
          <p14:tracePt t="169012" x="5705475" y="6215063"/>
          <p14:tracePt t="169028" x="5688013" y="6215063"/>
          <p14:tracePt t="169037" x="5680075" y="6224588"/>
          <p14:tracePt t="169049" x="5643563" y="6232525"/>
          <p14:tracePt t="169057" x="5626100" y="6232525"/>
          <p14:tracePt t="169074" x="5599113" y="6232525"/>
          <p14:tracePt t="169090" x="5572125" y="6232525"/>
          <p14:tracePt t="169107" x="5562600" y="6232525"/>
          <p14:tracePt t="169124" x="5554663" y="6232525"/>
          <p14:tracePt t="169252" x="5545138" y="6232525"/>
          <p14:tracePt t="169475" x="5537200" y="6232525"/>
          <p14:tracePt t="169499" x="5527675" y="6232525"/>
          <p14:tracePt t="169505" x="5518150" y="6232525"/>
          <p14:tracePt t="169513" x="5510213" y="6232525"/>
          <p14:tracePt t="169524" x="5491163" y="6232525"/>
          <p14:tracePt t="169541" x="5438775" y="6232525"/>
          <p14:tracePt t="169557" x="5384800" y="6232525"/>
          <p14:tracePt t="169575" x="5259388" y="6251575"/>
          <p14:tracePt t="169591" x="5170488" y="6251575"/>
          <p14:tracePt t="169608" x="5116513" y="6242050"/>
          <p14:tracePt t="169624" x="5062538" y="6232525"/>
          <p14:tracePt t="169641" x="5010150" y="6224588"/>
          <p14:tracePt t="169657" x="4965700" y="6224588"/>
          <p14:tracePt t="169674" x="4911725" y="6224588"/>
          <p14:tracePt t="169691" x="4875213" y="6215063"/>
          <p14:tracePt t="169707" x="4822825" y="6215063"/>
          <p14:tracePt t="169724" x="4776788" y="6205538"/>
          <p14:tracePt t="169741" x="4724400" y="6205538"/>
          <p14:tracePt t="169758" x="4670425" y="6205538"/>
          <p14:tracePt t="169775" x="4625975" y="6205538"/>
          <p14:tracePt t="169791" x="4598988" y="6205538"/>
          <p14:tracePt t="169808" x="4589463" y="6205538"/>
          <p14:tracePt t="169846" x="4581525" y="6205538"/>
          <p14:tracePt t="169964" x="4572000" y="6205538"/>
          <p14:tracePt t="169972" x="4562475" y="6205538"/>
          <p14:tracePt t="170010" x="4554538" y="6205538"/>
          <p14:tracePt t="170078" x="4545013" y="6205538"/>
          <p14:tracePt t="170118" x="4537075" y="6205538"/>
          <p14:tracePt t="170194" x="4527550" y="6205538"/>
          <p14:tracePt t="170202" x="4518025" y="6215063"/>
          <p14:tracePt t="170210" x="4510088" y="6215063"/>
          <p14:tracePt t="170225" x="4500563" y="6215063"/>
          <p14:tracePt t="170241" x="4465638" y="6232525"/>
          <p14:tracePt t="170258" x="4357688" y="6251575"/>
          <p14:tracePt t="170275" x="4251325" y="6259513"/>
          <p14:tracePt t="170291" x="4116388" y="6276975"/>
          <p14:tracePt t="170308" x="3973513" y="6276975"/>
          <p14:tracePt t="170325" x="3830638" y="6259513"/>
          <p14:tracePt t="170341" x="3679825" y="6251575"/>
          <p14:tracePt t="170358" x="3554413" y="6232525"/>
          <p14:tracePt t="170375" x="3509963" y="6232525"/>
          <p14:tracePt t="170392" x="3473450" y="6232525"/>
          <p14:tracePt t="170408" x="3465513" y="6232525"/>
          <p14:tracePt t="170458" x="3465513" y="6224588"/>
          <p14:tracePt t="170479" x="3455988" y="6224588"/>
          <p14:tracePt t="170495" x="3446463" y="6215063"/>
          <p14:tracePt t="170503" x="3438525" y="6215063"/>
          <p14:tracePt t="170511" x="3419475" y="6215063"/>
          <p14:tracePt t="170524" x="3411538" y="6205538"/>
          <p14:tracePt t="170541" x="3394075" y="6197600"/>
          <p14:tracePt t="170558" x="3375025" y="6188075"/>
          <p14:tracePt t="170650" x="3375025" y="6180138"/>
          <p14:tracePt t="170952" x="3367088" y="6180138"/>
          <p14:tracePt t="170968" x="3348038" y="6180138"/>
          <p14:tracePt t="170977" x="3340100" y="6180138"/>
          <p14:tracePt t="170992" x="3303588" y="6180138"/>
          <p14:tracePt t="171008" x="3276600" y="6188075"/>
          <p14:tracePt t="171024" x="3259138" y="6188075"/>
          <p14:tracePt t="171041" x="3251200" y="6188075"/>
          <p14:tracePt t="171058" x="3232150" y="6188075"/>
          <p14:tracePt t="171075" x="3214688" y="6188075"/>
          <p14:tracePt t="171092" x="3197225" y="6188075"/>
          <p14:tracePt t="171108" x="3187700" y="6188075"/>
          <p14:tracePt t="171270" x="3179763" y="6188075"/>
          <p14:tracePt t="171338" x="3170238" y="6188075"/>
          <p14:tracePt t="171354" x="3160713" y="6188075"/>
          <p14:tracePt t="171370" x="3152775" y="6188075"/>
          <p14:tracePt t="171386" x="3143250" y="6188075"/>
          <p14:tracePt t="171400" x="3133725" y="6188075"/>
          <p14:tracePt t="171411" x="3125788" y="6188075"/>
          <p14:tracePt t="172050" x="3133725" y="6197600"/>
          <p14:tracePt t="172058" x="3152775" y="6205538"/>
          <p14:tracePt t="172075" x="3179763" y="6224588"/>
          <p14:tracePt t="172092" x="3232150" y="6251575"/>
          <p14:tracePt t="172108" x="3276600" y="6269038"/>
          <p14:tracePt t="172125" x="3322638" y="6286500"/>
          <p14:tracePt t="172141" x="3394075" y="6296025"/>
          <p14:tracePt t="172158" x="3455988" y="6303963"/>
          <p14:tracePt t="172175" x="3554413" y="6313488"/>
          <p14:tracePt t="172191" x="3687763" y="6323013"/>
          <p14:tracePt t="172208" x="3803650" y="6330950"/>
          <p14:tracePt t="172225" x="3946525" y="6340475"/>
          <p14:tracePt t="172241" x="4054475" y="6357938"/>
          <p14:tracePt t="172258" x="4152900" y="6357938"/>
          <p14:tracePt t="172275" x="4187825" y="6357938"/>
          <p14:tracePt t="172382" x="4197350" y="6357938"/>
          <p14:tracePt t="172390" x="4214813" y="6357938"/>
          <p14:tracePt t="172398" x="4232275" y="6357938"/>
          <p14:tracePt t="172408" x="4251325" y="6357938"/>
          <p14:tracePt t="172425" x="4303713" y="6367463"/>
          <p14:tracePt t="172441" x="4367213" y="6384925"/>
          <p14:tracePt t="172458" x="4438650" y="6394450"/>
          <p14:tracePt t="172475" x="4518025" y="6419850"/>
          <p14:tracePt t="172492" x="4572000" y="6419850"/>
          <p14:tracePt t="172508" x="4625975" y="6419850"/>
          <p14:tracePt t="172524" x="4679950" y="6411913"/>
          <p14:tracePt t="172541" x="4741863" y="6402388"/>
          <p14:tracePt t="172558" x="4830763" y="6394450"/>
          <p14:tracePt t="172575" x="4919663" y="6375400"/>
          <p14:tracePt t="172592" x="5072063" y="6348413"/>
          <p14:tracePt t="172608" x="5170488" y="6330950"/>
          <p14:tracePt t="172626" x="5286375" y="6313488"/>
          <p14:tracePt t="172642" x="5402263" y="6296025"/>
          <p14:tracePt t="172658" x="5518150" y="6276975"/>
          <p14:tracePt t="172675" x="5680075" y="6232525"/>
          <p14:tracePt t="172692" x="5776913" y="6232525"/>
          <p14:tracePt t="172708" x="5884863" y="6215063"/>
          <p14:tracePt t="172725" x="5946775" y="6197600"/>
          <p14:tracePt t="172742" x="6037263" y="6180138"/>
          <p14:tracePt t="172758" x="6116638" y="6170613"/>
          <p14:tracePt t="172775" x="6215063" y="6153150"/>
          <p14:tracePt t="172792" x="6367463" y="6126163"/>
          <p14:tracePt t="172809" x="6465888" y="6108700"/>
          <p14:tracePt t="172826" x="6589713" y="6099175"/>
          <p14:tracePt t="172842" x="6724650" y="6081713"/>
          <p14:tracePt t="172858" x="6831013" y="6062663"/>
          <p14:tracePt t="172875" x="6946900" y="6027738"/>
          <p14:tracePt t="172892" x="7018338" y="6010275"/>
          <p14:tracePt t="172908" x="7062788" y="5991225"/>
          <p14:tracePt t="172925" x="7081838" y="5983288"/>
          <p14:tracePt t="172942" x="7116763" y="5973763"/>
          <p14:tracePt t="172958" x="7153275" y="5965825"/>
          <p14:tracePt t="172975" x="7197725" y="5956300"/>
          <p14:tracePt t="172992" x="7286625" y="5938838"/>
          <p14:tracePt t="173009" x="7331075" y="5919788"/>
          <p14:tracePt t="173026" x="7367588" y="5902325"/>
          <p14:tracePt t="173042" x="7394575" y="5894388"/>
          <p14:tracePt t="173058" x="7419975" y="5875338"/>
          <p14:tracePt t="173075" x="7439025" y="5867400"/>
          <p14:tracePt t="173092" x="7456488" y="5857875"/>
          <p14:tracePt t="173108" x="7500938" y="5813425"/>
          <p14:tracePt t="173125" x="7510463" y="5795963"/>
          <p14:tracePt t="173142" x="7510463" y="5786438"/>
          <p14:tracePt t="173294" x="7510463" y="5776913"/>
          <p14:tracePt t="173480" x="7518400" y="5786438"/>
          <p14:tracePt t="173493" x="7527925" y="5786438"/>
          <p14:tracePt t="173508" x="7537450" y="5813425"/>
          <p14:tracePt t="173525" x="7554913" y="5867400"/>
          <p14:tracePt t="173541" x="7581900" y="5902325"/>
          <p14:tracePt t="173558" x="7599363" y="5929313"/>
          <p14:tracePt t="173575" x="7626350" y="5965825"/>
          <p14:tracePt t="173592" x="7643813" y="5991225"/>
          <p14:tracePt t="173609" x="7653338" y="6010275"/>
          <p14:tracePt t="173625" x="7670800" y="6018213"/>
          <p14:tracePt t="173642" x="7680325" y="6037263"/>
          <p14:tracePt t="173658" x="7697788" y="6045200"/>
          <p14:tracePt t="173675" x="7715250" y="6054725"/>
          <p14:tracePt t="173692" x="7724775" y="6072188"/>
          <p14:tracePt t="173709" x="7742238" y="6081713"/>
          <p14:tracePt t="173725" x="7786688" y="6116638"/>
          <p14:tracePt t="173742" x="7813675" y="6143625"/>
          <p14:tracePt t="173759" x="7831138" y="6161088"/>
          <p14:tracePt t="173775" x="7840663" y="6170613"/>
          <p14:tracePt t="173792" x="7848600" y="6188075"/>
          <p14:tracePt t="174300" x="7848600" y="6180138"/>
          <p14:tracePt t="175188" x="7840663" y="6180138"/>
          <p14:tracePt t="175204" x="7840663" y="6188075"/>
          <p14:tracePt t="175215" x="7831138" y="6188075"/>
          <p14:tracePt t="175226" x="7823200" y="6197600"/>
          <p14:tracePt t="175242" x="7813675" y="6197600"/>
          <p14:tracePt t="175258" x="7804150" y="6197600"/>
          <p14:tracePt t="175275" x="7796213" y="6197600"/>
          <p14:tracePt t="175292" x="7777163" y="6197600"/>
          <p14:tracePt t="175309" x="7769225" y="6197600"/>
          <p14:tracePt t="175325" x="7759700" y="6205538"/>
          <p14:tracePt t="175342" x="7742238" y="6205538"/>
          <p14:tracePt t="175359" x="7742238" y="6215063"/>
          <p14:tracePt t="175614" x="7742238" y="6224588"/>
          <p14:tracePt t="175623" x="7742238" y="6242050"/>
          <p14:tracePt t="175634" x="7732713" y="6251575"/>
          <p14:tracePt t="175642" x="7732713" y="6259513"/>
          <p14:tracePt t="175659" x="7732713" y="6276975"/>
          <p14:tracePt t="175675" x="7724775" y="6313488"/>
          <p14:tracePt t="175692" x="7724775" y="6348413"/>
          <p14:tracePt t="175709" x="7724775" y="6367463"/>
          <p14:tracePt t="175725" x="7724775" y="6384925"/>
          <p14:tracePt t="175742" x="7732713" y="6394450"/>
          <p14:tracePt t="175759" x="7742238" y="6402388"/>
          <p14:tracePt t="175775" x="7759700" y="6419850"/>
          <p14:tracePt t="175792" x="7769225" y="6429375"/>
          <p14:tracePt t="175809" x="7769225" y="6438900"/>
          <p14:tracePt t="175825" x="7777163" y="6456363"/>
          <p14:tracePt t="175842" x="7796213" y="6465888"/>
          <p14:tracePt t="175859" x="7813675" y="6491288"/>
          <p14:tracePt t="175875" x="7831138" y="6537325"/>
          <p14:tracePt t="175892" x="7858125" y="6572250"/>
          <p14:tracePt t="175909" x="7894638" y="6616700"/>
          <p14:tracePt t="175925" x="7929563" y="6670675"/>
          <p14:tracePt t="175942" x="7956550" y="6705600"/>
          <p14:tracePt t="175959" x="7991475" y="6751638"/>
          <p14:tracePt t="175976" x="8037513" y="6804025"/>
          <p14:tracePt t="175993" x="8054975" y="6823075"/>
          <p14:tracePt t="176009" x="8062913" y="6831013"/>
          <p14:tracePt t="176025" x="8081963" y="6840538"/>
          <p14:tracePt t="176059" x="8081963" y="6848475"/>
          <p14:tracePt t="176208" x="8081963" y="6840538"/>
          <p14:tracePt t="176246" x="8072438" y="6840538"/>
          <p14:tracePt t="176254" x="8072438" y="6831013"/>
          <p14:tracePt t="176263" x="8062913" y="6831013"/>
          <p14:tracePt t="176276" x="8062913" y="6823075"/>
          <p14:tracePt t="176292" x="8054975" y="6823075"/>
          <p14:tracePt t="176309" x="8037513" y="6813550"/>
          <p14:tracePt t="176325" x="8027988" y="6813550"/>
          <p14:tracePt t="176342" x="8018463" y="6813550"/>
          <p14:tracePt t="176359" x="8010525" y="6813550"/>
          <p14:tracePt t="176376" x="8010525" y="6804025"/>
          <p14:tracePt t="176393" x="7991475" y="6796088"/>
          <p14:tracePt t="176409" x="7983538" y="6796088"/>
          <p14:tracePt t="176426" x="7974013" y="6796088"/>
          <p14:tracePt t="176442" x="7956550" y="6786563"/>
          <p14:tracePt t="176459" x="7947025" y="6777038"/>
          <p14:tracePt t="176476" x="7912100" y="6769100"/>
          <p14:tracePt t="176493" x="7867650" y="6751638"/>
          <p14:tracePt t="176509" x="7831138" y="6732588"/>
          <p14:tracePt t="176525" x="7804150" y="6724650"/>
          <p14:tracePt t="176542" x="7796213" y="6715125"/>
          <p14:tracePt t="176559" x="7786688" y="6705600"/>
          <p14:tracePt t="176576" x="7777163" y="6705600"/>
          <p14:tracePt t="176593" x="7769225" y="6705600"/>
          <p14:tracePt t="176672" x="7759700" y="6697663"/>
          <p14:tracePt t="176680" x="7751763" y="6697663"/>
          <p14:tracePt t="176693" x="7742238" y="6697663"/>
          <p14:tracePt t="176710" x="7732713" y="6697663"/>
          <p14:tracePt t="176726" x="7715250" y="6697663"/>
          <p14:tracePt t="176743" x="7705725" y="6697663"/>
          <p14:tracePt t="176759" x="7680325" y="6697663"/>
          <p14:tracePt t="176776" x="7634288" y="6697663"/>
          <p14:tracePt t="176793" x="7572375" y="6715125"/>
          <p14:tracePt t="176810" x="7491413" y="6732588"/>
          <p14:tracePt t="176826" x="7456488" y="6742113"/>
          <p14:tracePt t="176843" x="7439025" y="6759575"/>
          <p14:tracePt t="176859" x="7429500" y="6759575"/>
          <p14:tracePt t="176913" x="7419975" y="6759575"/>
          <p14:tracePt t="176949" x="7412038" y="6769100"/>
          <p14:tracePt t="176958" x="7402513" y="6769100"/>
          <p14:tracePt t="176966" x="7394575" y="6769100"/>
          <p14:tracePt t="176980" x="7375525" y="6769100"/>
          <p14:tracePt t="176993" x="7367588" y="6769100"/>
          <p14:tracePt t="177010" x="7358063" y="6769100"/>
          <p14:tracePt t="177026" x="7348538" y="6759575"/>
          <p14:tracePt t="177043" x="7340600" y="6759575"/>
          <p14:tracePt t="177158" x="7331075" y="6751638"/>
          <p14:tracePt t="177174" x="7313613" y="6751638"/>
          <p14:tracePt t="177182" x="7313613" y="6742113"/>
          <p14:tracePt t="177193" x="7296150" y="6742113"/>
          <p14:tracePt t="177209" x="7286625" y="6724650"/>
          <p14:tracePt t="177226" x="7251700" y="6715125"/>
          <p14:tracePt t="177243" x="7215188" y="6697663"/>
          <p14:tracePt t="177259" x="7180263" y="6680200"/>
          <p14:tracePt t="177276" x="7143750" y="6670675"/>
          <p14:tracePt t="177293" x="7108825" y="6653213"/>
          <p14:tracePt t="177309" x="7081838" y="6634163"/>
          <p14:tracePt t="177326" x="7062788" y="6626225"/>
          <p14:tracePt t="177343" x="7045325" y="6626225"/>
          <p14:tracePt t="177359" x="7027863" y="6608763"/>
          <p14:tracePt t="177376" x="7018338" y="6608763"/>
          <p14:tracePt t="177393" x="7010400" y="6599238"/>
          <p14:tracePt t="177426" x="7000875" y="6599238"/>
          <p14:tracePt t="177451" x="6991350" y="6599238"/>
          <p14:tracePt t="177476" x="6983413" y="6599238"/>
          <p14:tracePt t="177708" x="6973888" y="6599238"/>
          <p14:tracePt t="177862" x="6965950" y="6599238"/>
          <p14:tracePt t="177878" x="6946900" y="6599238"/>
          <p14:tracePt t="177886" x="6938963" y="6599238"/>
          <p14:tracePt t="177893" x="6919913" y="6599238"/>
          <p14:tracePt t="177910" x="6875463" y="6589713"/>
          <p14:tracePt t="177926" x="6848475" y="6589713"/>
          <p14:tracePt t="177943" x="6823075" y="6589713"/>
          <p14:tracePt t="177959" x="6804025" y="6589713"/>
          <p14:tracePt t="178172" x="6796088" y="6589713"/>
          <p14:tracePt t="178195" x="6786563" y="6589713"/>
          <p14:tracePt t="178294" x="6777038" y="6589713"/>
          <p14:tracePt t="178302" x="6777038" y="6599238"/>
          <p14:tracePt t="178317" x="6769100" y="6599238"/>
          <p14:tracePt t="178333" x="6769100" y="6608763"/>
          <p14:tracePt t="178343" x="6759575" y="6608763"/>
          <p14:tracePt t="178363" x="6759575" y="6616700"/>
          <p14:tracePt t="178377" x="6751638" y="6616700"/>
          <p14:tracePt t="178402" x="6751638" y="6626225"/>
          <p14:tracePt t="178442" x="6751638" y="6634163"/>
          <p14:tracePt t="178458" x="6742113" y="6634163"/>
          <p14:tracePt t="178465" x="6742113" y="6643688"/>
          <p14:tracePt t="178477" x="6732588" y="6643688"/>
          <p14:tracePt t="178557" x="6732588" y="6653213"/>
          <p14:tracePt t="178566" x="6724650" y="6661150"/>
          <p14:tracePt t="178588" x="6715125" y="6661150"/>
          <p14:tracePt t="178604" x="6705600" y="6661150"/>
          <p14:tracePt t="178629" x="6697663" y="6670675"/>
          <p14:tracePt t="178696" x="6688138" y="6670675"/>
          <p14:tracePt t="178712" x="6680200" y="6680200"/>
          <p14:tracePt t="178736" x="6670675" y="6680200"/>
          <p14:tracePt t="178744" x="6661150" y="6680200"/>
          <p14:tracePt t="178766" x="6653213" y="6688138"/>
          <p14:tracePt t="178777" x="6643688" y="6697663"/>
          <p14:tracePt t="178793" x="6616700" y="6697663"/>
          <p14:tracePt t="178810" x="6572250" y="6705600"/>
          <p14:tracePt t="178827" x="6527800" y="6715125"/>
          <p14:tracePt t="178844" x="6473825" y="6715125"/>
          <p14:tracePt t="178860" x="6446838" y="6715125"/>
          <p14:tracePt t="178876" x="6438900" y="6715125"/>
          <p14:tracePt t="178894" x="6429375" y="6715125"/>
          <p14:tracePt t="178910" x="6419850" y="6715125"/>
          <p14:tracePt t="178968" x="6411913" y="6715125"/>
          <p14:tracePt t="178974" x="6402388" y="6715125"/>
          <p14:tracePt t="178982" x="6402388" y="6705600"/>
          <p14:tracePt t="178994" x="6394450" y="6705600"/>
          <p14:tracePt t="179010" x="6384925" y="6688138"/>
          <p14:tracePt t="179026" x="6367463" y="6680200"/>
          <p14:tracePt t="179043" x="6340475" y="6670675"/>
          <p14:tracePt t="179060" x="6303963" y="6653213"/>
          <p14:tracePt t="179076" x="6296025" y="6643688"/>
          <p14:tracePt t="179093" x="6286500" y="6643688"/>
          <p14:tracePt t="179376" x="6286500" y="6634163"/>
          <p14:tracePt t="179400" x="6276975" y="6634163"/>
          <p14:tracePt t="179416" x="6276975" y="6626225"/>
          <p14:tracePt t="179561" x="6269038" y="6626225"/>
          <p14:tracePt t="180660" x="6259513" y="6626225"/>
          <p14:tracePt t="180690" x="6251575" y="6626225"/>
          <p14:tracePt t="180706" x="6242050" y="6634163"/>
          <p14:tracePt t="180722" x="6232525" y="6634163"/>
          <p14:tracePt t="180730" x="6224588" y="6634163"/>
          <p14:tracePt t="180744" x="6215063" y="6643688"/>
          <p14:tracePt t="180760" x="6205538" y="6653213"/>
          <p14:tracePt t="180777" x="6197600" y="6653213"/>
          <p14:tracePt t="180794" x="6188075" y="6653213"/>
          <p14:tracePt t="180811" x="6180138" y="6653213"/>
          <p14:tracePt t="180922" x="6180138" y="6661150"/>
          <p14:tracePt t="180938" x="6170613" y="6661150"/>
          <p14:tracePt t="181262" x="6161088" y="6661150"/>
          <p14:tracePt t="182306" x="6153150" y="6661150"/>
          <p14:tracePt t="182322" x="6143625" y="6670675"/>
          <p14:tracePt t="182330" x="6126163" y="6680200"/>
          <p14:tracePt t="182343" x="6116638" y="6680200"/>
          <p14:tracePt t="182360" x="6099175" y="6697663"/>
          <p14:tracePt t="182377" x="6089650" y="6705600"/>
          <p14:tracePt t="182394" x="6072188" y="6715125"/>
          <p14:tracePt t="182410" x="6054725" y="6732588"/>
          <p14:tracePt t="182427" x="6037263" y="6732588"/>
          <p14:tracePt t="182443" x="6018213" y="6742113"/>
          <p14:tracePt t="182461" x="6010275" y="6742113"/>
          <p14:tracePt t="182638" x="6000750" y="6742113"/>
          <p14:tracePt t="182662" x="5991225" y="6742113"/>
          <p14:tracePt t="182671" x="5983288" y="6742113"/>
          <p14:tracePt t="182688" x="5973763" y="6732588"/>
          <p14:tracePt t="182697" x="5965825" y="6732588"/>
          <p14:tracePt t="182711" x="5956300" y="6732588"/>
          <p14:tracePt t="182727" x="5938838" y="6724650"/>
          <p14:tracePt t="182744" x="5919788" y="6715125"/>
          <p14:tracePt t="182761" x="5902325" y="6697663"/>
          <p14:tracePt t="182778" x="5857875" y="6680200"/>
          <p14:tracePt t="182794" x="5822950" y="6670675"/>
          <p14:tracePt t="182810" x="5795963" y="6661150"/>
          <p14:tracePt t="182827" x="5768975" y="6643688"/>
          <p14:tracePt t="182844" x="5759450" y="6634163"/>
          <p14:tracePt t="182861" x="5751513" y="6634163"/>
          <p14:tracePt t="183057" x="5751513" y="6626225"/>
          <p14:tracePt t="183312" x="5741988" y="6626225"/>
          <p14:tracePt t="183638" x="5732463" y="6626225"/>
          <p14:tracePt t="183647" x="5724525" y="6616700"/>
          <p14:tracePt t="184518" x="5715000" y="6616700"/>
          <p14:tracePt t="184531" x="5705475" y="6616700"/>
          <p14:tracePt t="184547" x="5697538" y="6616700"/>
          <p14:tracePt t="184560" x="5688013" y="6616700"/>
          <p14:tracePt t="184577" x="5680075" y="6616700"/>
          <p14:tracePt t="184595" x="5670550" y="6616700"/>
          <p14:tracePt t="184611" x="5653088" y="6616700"/>
          <p14:tracePt t="184628" x="5634038" y="6616700"/>
          <p14:tracePt t="184644" x="5616575" y="6616700"/>
          <p14:tracePt t="184661" x="5599113" y="6616700"/>
          <p14:tracePt t="184678" x="5589588" y="6616700"/>
          <p14:tracePt t="184695" x="5562600" y="6616700"/>
          <p14:tracePt t="184711" x="5554663" y="6616700"/>
          <p14:tracePt t="184804" x="5545138" y="6616700"/>
          <p14:tracePt t="184958" x="5537200" y="6616700"/>
          <p14:tracePt t="185190" x="5527675" y="6616700"/>
          <p14:tracePt t="185206" x="5518150" y="6616700"/>
          <p14:tracePt t="185214" x="5510213" y="6616700"/>
          <p14:tracePt t="185228" x="5491163" y="6616700"/>
          <p14:tracePt t="185245" x="5483225" y="6616700"/>
          <p14:tracePt t="185261" x="5465763" y="6616700"/>
          <p14:tracePt t="185278" x="5456238" y="6616700"/>
          <p14:tracePt t="185295" x="5446713" y="6616700"/>
          <p14:tracePt t="185312" x="5438775" y="6616700"/>
          <p14:tracePt t="185328" x="5419725" y="6616700"/>
          <p14:tracePt t="185345" x="5411788" y="6616700"/>
          <p14:tracePt t="185361" x="5402263" y="6626225"/>
          <p14:tracePt t="185378" x="5394325" y="6626225"/>
          <p14:tracePt t="185746" x="5384800" y="6626225"/>
          <p14:tracePt t="185763" x="5375275" y="6626225"/>
          <p14:tracePt t="185778" x="5367338" y="6626225"/>
          <p14:tracePt t="186588" x="5357813" y="6626225"/>
          <p14:tracePt t="186604" x="5348288" y="6626225"/>
          <p14:tracePt t="186613" x="5340350" y="6626225"/>
          <p14:tracePt t="186619" x="5330825" y="6626225"/>
          <p14:tracePt t="186635" x="5322888" y="6626225"/>
          <p14:tracePt t="186644" x="5313363" y="6626225"/>
          <p14:tracePt t="186661" x="5303838" y="6626225"/>
          <p14:tracePt t="186678" x="5295900" y="6626225"/>
          <p14:tracePt t="186695" x="5286375" y="6626225"/>
          <p14:tracePt t="186711" x="5276850" y="6626225"/>
          <p14:tracePt t="186868" x="5268913" y="6626225"/>
          <p14:tracePt t="187694" x="5259388" y="6626225"/>
          <p14:tracePt t="189634" x="5251450" y="6616700"/>
          <p14:tracePt t="189650" x="5241925" y="6616700"/>
          <p14:tracePt t="189658" x="5232400" y="6616700"/>
          <p14:tracePt t="189666" x="5232400" y="6608763"/>
          <p14:tracePt t="189682" x="5224463" y="6608763"/>
          <p14:tracePt t="189704" x="5214938" y="6599238"/>
          <p14:tracePt t="189728" x="5205413" y="6599238"/>
          <p14:tracePt t="189968" x="5197475" y="6589713"/>
          <p14:tracePt t="190184" x="5187950" y="6589713"/>
          <p14:tracePt t="190200" x="5180013" y="6589713"/>
          <p14:tracePt t="190254" x="5170488" y="6589713"/>
          <p14:tracePt t="190260" x="5160963" y="6589713"/>
          <p14:tracePt t="190268" x="5153025" y="6589713"/>
          <p14:tracePt t="190279" x="5133975" y="6589713"/>
          <p14:tracePt t="190296" x="5108575" y="6599238"/>
          <p14:tracePt t="190312" x="5062538" y="6608763"/>
          <p14:tracePt t="190329" x="5027613" y="6626225"/>
          <p14:tracePt t="190346" x="4965700" y="6634163"/>
          <p14:tracePt t="190362" x="4938713" y="6643688"/>
          <p14:tracePt t="190379" x="4902200" y="6653213"/>
          <p14:tracePt t="190396" x="4884738" y="6661150"/>
          <p14:tracePt t="190413" x="4840288" y="6680200"/>
          <p14:tracePt t="190429" x="4803775" y="6680200"/>
          <p14:tracePt t="190446" x="4751388" y="6688138"/>
          <p14:tracePt t="190462" x="4714875" y="6697663"/>
          <p14:tracePt t="190479" x="4687888" y="6697663"/>
          <p14:tracePt t="190495" x="4660900" y="6697663"/>
          <p14:tracePt t="190512" x="4643438" y="6697663"/>
          <p14:tracePt t="190529" x="4616450" y="6697663"/>
          <p14:tracePt t="190545" x="4589463" y="6697663"/>
          <p14:tracePt t="190562" x="4562475" y="6697663"/>
          <p14:tracePt t="190579" x="4545013" y="6697663"/>
          <p14:tracePt t="190596" x="4537075" y="6697663"/>
          <p14:tracePt t="190612" x="4527550" y="6697663"/>
          <p14:tracePt t="190655" x="4518025" y="6705600"/>
          <p14:tracePt t="190662" x="4510088" y="6705600"/>
          <p14:tracePt t="190679" x="4483100" y="6715125"/>
          <p14:tracePt t="190696" x="4456113" y="6715125"/>
          <p14:tracePt t="190712" x="4446588" y="6715125"/>
          <p14:tracePt t="190729" x="4429125" y="6715125"/>
          <p14:tracePt t="190881" x="4419600" y="6715125"/>
          <p14:tracePt t="190902" x="4411663" y="6715125"/>
          <p14:tracePt t="190918" x="4411663" y="6705600"/>
          <p14:tracePt t="190926" x="4402138" y="6705600"/>
          <p14:tracePt t="190934" x="4394200" y="6705600"/>
          <p14:tracePt t="190946" x="4375150" y="6705600"/>
          <p14:tracePt t="190963" x="4303713" y="6705600"/>
          <p14:tracePt t="190980" x="4232275" y="6705600"/>
          <p14:tracePt t="190996" x="4160838" y="6705600"/>
          <p14:tracePt t="191013" x="4116388" y="6715125"/>
          <p14:tracePt t="191030" x="4081463" y="6715125"/>
          <p14:tracePt t="191046" x="4071938" y="6715125"/>
          <p14:tracePt t="191181" x="4062413" y="6715125"/>
          <p14:tracePt t="191188" x="4054475" y="6715125"/>
          <p14:tracePt t="191196" x="4027488" y="6715125"/>
          <p14:tracePt t="191213" x="3990975" y="6705600"/>
          <p14:tracePt t="191229" x="3956050" y="6697663"/>
          <p14:tracePt t="191246" x="3911600" y="6697663"/>
          <p14:tracePt t="191263" x="3894138" y="6688138"/>
          <p14:tracePt t="191280" x="3867150" y="6688138"/>
          <p14:tracePt t="191296" x="3857625" y="6688138"/>
          <p14:tracePt t="191313" x="3840163" y="6688138"/>
          <p14:tracePt t="191390" x="3840163" y="6680200"/>
          <p14:tracePt t="191404" x="3830638" y="6680200"/>
          <p14:tracePt t="191412" x="3803650" y="6680200"/>
          <p14:tracePt t="191420" x="3786188" y="6680200"/>
          <p14:tracePt t="191429" x="3768725" y="6680200"/>
          <p14:tracePt t="191446" x="3705225" y="6680200"/>
          <p14:tracePt t="191463" x="3652838" y="6680200"/>
          <p14:tracePt t="191479" x="3598863" y="6670675"/>
          <p14:tracePt t="191496" x="3562350" y="6670675"/>
          <p14:tracePt t="191513" x="3536950" y="6670675"/>
          <p14:tracePt t="191529" x="3527425" y="6670675"/>
          <p14:tracePt t="191708" x="3527425" y="6661150"/>
          <p14:tracePt t="191838" x="3517900" y="6661150"/>
          <p14:tracePt t="191854" x="3509963" y="6661150"/>
          <p14:tracePt t="191862" x="3500438" y="6661150"/>
          <p14:tracePt t="191876" x="3490913" y="6661150"/>
          <p14:tracePt t="191892" x="3482975" y="6661150"/>
          <p14:tracePt t="191900" x="3473450" y="6661150"/>
          <p14:tracePt t="191913" x="3465513" y="6661150"/>
          <p14:tracePt t="191929" x="3446463" y="6661150"/>
          <p14:tracePt t="191946" x="3419475" y="6661150"/>
          <p14:tracePt t="191963" x="3367088" y="6661150"/>
          <p14:tracePt t="191979" x="3313113" y="6661150"/>
          <p14:tracePt t="191996" x="3251200" y="6680200"/>
          <p14:tracePt t="192013" x="3197225" y="6688138"/>
          <p14:tracePt t="192030" x="3152775" y="6688138"/>
          <p14:tracePt t="192046" x="3143250" y="6688138"/>
          <p14:tracePt t="192224" x="3133725" y="6688138"/>
          <p14:tracePt t="192240" x="3125788" y="6688138"/>
          <p14:tracePt t="192249" x="3116263" y="6688138"/>
          <p14:tracePt t="192533" x="3108325" y="6688138"/>
          <p14:tracePt t="192541" x="3089275" y="6688138"/>
          <p14:tracePt t="192549" x="3071813" y="6688138"/>
          <p14:tracePt t="192563" x="3044825" y="6688138"/>
          <p14:tracePt t="192579" x="3000375" y="6688138"/>
          <p14:tracePt t="192596" x="2965450" y="6688138"/>
          <p14:tracePt t="192613" x="2955925" y="6688138"/>
          <p14:tracePt t="192629" x="2946400" y="6688138"/>
          <p14:tracePt t="192646" x="2938463" y="6688138"/>
          <p14:tracePt t="192774" x="2928938" y="6688138"/>
          <p14:tracePt t="192858" x="2919413" y="6688138"/>
          <p14:tracePt t="193122" x="2919413" y="6680200"/>
          <p14:tracePt t="193144" x="2928938" y="6670675"/>
          <p14:tracePt t="193160" x="2946400" y="6661150"/>
          <p14:tracePt t="193175" x="2965450" y="6661150"/>
          <p14:tracePt t="193181" x="2982913" y="6661150"/>
          <p14:tracePt t="193197" x="3044825" y="6661150"/>
          <p14:tracePt t="193213" x="3116263" y="6661150"/>
          <p14:tracePt t="193214" x="3197225" y="6670675"/>
          <p14:tracePt t="193229" x="3340100" y="6688138"/>
          <p14:tracePt t="193246" x="3482975" y="6705600"/>
          <p14:tracePt t="193263" x="3633788" y="6732588"/>
          <p14:tracePt t="193280" x="3732213" y="6742113"/>
          <p14:tracePt t="193297" x="3795713" y="6751638"/>
          <p14:tracePt t="193314" x="3830638" y="6769100"/>
          <p14:tracePt t="193346" x="3840163" y="6769100"/>
          <p14:tracePt t="193363" x="3875088" y="6777038"/>
          <p14:tracePt t="193380" x="3929063" y="6796088"/>
          <p14:tracePt t="193397" x="4054475" y="6804025"/>
          <p14:tracePt t="193414" x="4268788" y="6840538"/>
          <p14:tracePt t="193430" x="4375150" y="6840538"/>
          <p14:tracePt t="193446" x="4446588" y="6848475"/>
          <p14:tracePt t="193463" x="4491038" y="6848475"/>
          <p14:tracePt t="193480" x="4527550" y="6848475"/>
          <p14:tracePt t="193497" x="4554538" y="6848475"/>
          <p14:tracePt t="193513" x="4581525" y="6848475"/>
          <p14:tracePt t="193529" x="4616450" y="6848475"/>
          <p14:tracePt t="193546" x="4660900" y="6848475"/>
          <p14:tracePt t="193563" x="4714875" y="6848475"/>
          <p14:tracePt t="193579" x="4803775" y="6831013"/>
          <p14:tracePt t="193596" x="4911725" y="6813550"/>
          <p14:tracePt t="193613" x="5027613" y="6786563"/>
          <p14:tracePt t="193630" x="5170488" y="6769100"/>
          <p14:tracePt t="193646" x="5348288" y="6742113"/>
          <p14:tracePt t="193663" x="5419725" y="6742113"/>
          <p14:tracePt t="193680" x="5510213" y="6724650"/>
          <p14:tracePt t="193696" x="5562600" y="6715125"/>
          <p14:tracePt t="193713" x="5616575" y="6697663"/>
          <p14:tracePt t="193730" x="5653088" y="6688138"/>
          <p14:tracePt t="193734" x="5670550" y="6688138"/>
          <p14:tracePt t="193747" x="5680075" y="6680200"/>
          <p14:tracePt t="193763" x="5688013" y="6680200"/>
          <p14:tracePt t="193780" x="5697538" y="6680200"/>
          <p14:tracePt t="193797" x="5715000" y="6661150"/>
          <p14:tracePt t="193813" x="5741988" y="6653213"/>
          <p14:tracePt t="193830" x="5759450" y="6643688"/>
          <p14:tracePt t="193846" x="5768975" y="6634163"/>
          <p14:tracePt t="193864" x="5776913" y="6626225"/>
          <p14:tracePt t="193880" x="5803900" y="6608763"/>
          <p14:tracePt t="193897" x="5830888" y="6599238"/>
          <p14:tracePt t="193913" x="5857875" y="6589713"/>
          <p14:tracePt t="193930" x="5875338" y="6572250"/>
          <p14:tracePt t="193946" x="5884863" y="6562725"/>
          <p14:tracePt t="194026" x="5884863" y="6554788"/>
          <p14:tracePt t="194148" x="5884863" y="6545263"/>
          <p14:tracePt t="194404" x="5884863" y="6537325"/>
          <p14:tracePt t="194784" x="5884863" y="6527800"/>
          <p14:tracePt t="194938" x="5875338" y="6527800"/>
          <p14:tracePt t="195000" x="5867400" y="6527800"/>
          <p14:tracePt t="195031" x="5857875" y="6527800"/>
          <p14:tracePt t="195054" x="5848350" y="6527800"/>
          <p14:tracePt t="195068" x="5840413" y="6527800"/>
          <p14:tracePt t="195092" x="5830888" y="6527800"/>
          <p14:tracePt t="195177" x="5822950" y="6527800"/>
          <p14:tracePt t="195192" x="5813425" y="6527800"/>
          <p14:tracePt t="195316" x="5803900" y="6527800"/>
          <p14:tracePt t="195333" x="5795963" y="6518275"/>
          <p14:tracePt t="195340" x="5776913" y="6518275"/>
          <p14:tracePt t="195349" x="5751513" y="6518275"/>
          <p14:tracePt t="195364" x="5715000" y="6500813"/>
          <p14:tracePt t="195380" x="5680075" y="6500813"/>
          <p14:tracePt t="195397" x="5626100" y="6483350"/>
          <p14:tracePt t="195414" x="5589588" y="6473825"/>
          <p14:tracePt t="195431" x="5554663" y="6465888"/>
          <p14:tracePt t="195447" x="5527675" y="6465888"/>
          <p14:tracePt t="195464" x="5491163" y="6456363"/>
          <p14:tracePt t="195480" x="5456238" y="6456363"/>
          <p14:tracePt t="195497" x="5419725" y="6446838"/>
          <p14:tracePt t="195514" x="5375275" y="6438900"/>
          <p14:tracePt t="195531" x="5268913" y="6429375"/>
          <p14:tracePt t="195547" x="5241925" y="6429375"/>
          <p14:tracePt t="195563" x="5153025" y="6446838"/>
          <p14:tracePt t="195580" x="5116513" y="6456363"/>
          <p14:tracePt t="195596" x="5089525" y="6465888"/>
          <p14:tracePt t="195613" x="5081588" y="6465888"/>
          <p14:tracePt t="195630" x="5072063" y="6465888"/>
          <p14:tracePt t="195672" x="5054600" y="6473825"/>
          <p14:tracePt t="195681" x="5027613" y="6483350"/>
          <p14:tracePt t="195689" x="4991100" y="6491288"/>
          <p14:tracePt t="195697" x="4965700" y="6500813"/>
          <p14:tracePt t="195713" x="4875213" y="6500813"/>
          <p14:tracePt t="195730" x="4776788" y="6518275"/>
          <p14:tracePt t="195733" x="4724400" y="6527800"/>
          <p14:tracePt t="195747" x="4679950" y="6537325"/>
          <p14:tracePt t="195763" x="4562475" y="6554788"/>
          <p14:tracePt t="195780" x="4510088" y="6562725"/>
          <p14:tracePt t="195797" x="4465638" y="6572250"/>
          <p14:tracePt t="195814" x="4446588" y="6581775"/>
          <p14:tracePt t="195830" x="4438650" y="6581775"/>
          <p14:tracePt t="195847" x="4419600" y="6589713"/>
          <p14:tracePt t="195863" x="4411663" y="6589713"/>
          <p14:tracePt t="195880" x="4402138" y="6589713"/>
          <p14:tracePt t="195897" x="4394200" y="6589713"/>
          <p14:tracePt t="195914" x="4375150" y="6589713"/>
          <p14:tracePt t="195930" x="4348163" y="6589713"/>
          <p14:tracePt t="195947" x="4322763" y="6589713"/>
          <p14:tracePt t="195963" x="4295775" y="6589713"/>
          <p14:tracePt t="195980" x="4268788" y="6589713"/>
          <p14:tracePt t="195997" x="4241800" y="6589713"/>
          <p14:tracePt t="196013" x="4232275" y="6589713"/>
          <p14:tracePt t="196030" x="4224338" y="6589713"/>
          <p14:tracePt t="196047" x="4214813" y="6589713"/>
          <p14:tracePt t="196063" x="4187825" y="6589713"/>
          <p14:tracePt t="196081" x="4152900" y="6572250"/>
          <p14:tracePt t="196097" x="4133850" y="6572250"/>
          <p14:tracePt t="196114" x="4108450" y="6562725"/>
          <p14:tracePt t="196130" x="4089400" y="6554788"/>
          <p14:tracePt t="196147" x="4071938" y="6545263"/>
          <p14:tracePt t="196163" x="4054475" y="6545263"/>
          <p14:tracePt t="196181" x="4027488" y="6545263"/>
          <p14:tracePt t="196197" x="4010025" y="6537325"/>
          <p14:tracePt t="196214" x="3983038" y="6537325"/>
          <p14:tracePt t="196230" x="3946525" y="6537325"/>
          <p14:tracePt t="196247" x="3902075" y="6537325"/>
          <p14:tracePt t="196263" x="3848100" y="6527800"/>
          <p14:tracePt t="196281" x="3795713" y="6527800"/>
          <p14:tracePt t="196297" x="3768725" y="6527800"/>
          <p14:tracePt t="196314" x="3759200" y="6527800"/>
          <p14:tracePt t="196330" x="3751263" y="6527800"/>
          <p14:tracePt t="196383" x="3741738" y="6527800"/>
          <p14:tracePt t="196399" x="3732213" y="6527800"/>
          <p14:tracePt t="196415" x="3724275" y="6527800"/>
          <p14:tracePt t="196430" x="3714750" y="6527800"/>
          <p14:tracePt t="196437" x="3705225" y="6527800"/>
          <p14:tracePt t="196447" x="3687763" y="6527800"/>
          <p14:tracePt t="196464" x="3679825" y="6527800"/>
          <p14:tracePt t="196481" x="3660775" y="6527800"/>
          <p14:tracePt t="196498" x="3608388" y="6537325"/>
          <p14:tracePt t="196514" x="3589338" y="6537325"/>
          <p14:tracePt t="196531" x="3581400" y="6537325"/>
          <p14:tracePt t="196646" x="3571875" y="6537325"/>
          <p14:tracePt t="196700" x="3562350" y="6537325"/>
          <p14:tracePt t="196724" x="3554413" y="6537325"/>
          <p14:tracePt t="196738" x="3544888" y="6537325"/>
          <p14:tracePt t="196754" x="3536950" y="6537325"/>
          <p14:tracePt t="196932" x="3527425" y="6537325"/>
          <p14:tracePt t="196949" x="3527425" y="6545263"/>
          <p14:tracePt t="196956" x="3517900" y="6554788"/>
          <p14:tracePt t="197040" x="3509963" y="6554788"/>
          <p14:tracePt t="197124" x="3500438" y="6554788"/>
          <p14:tracePt t="197140" x="3490913" y="6554788"/>
          <p14:tracePt t="197149" x="3482975" y="6554788"/>
          <p14:tracePt t="197164" x="3473450" y="6554788"/>
          <p14:tracePt t="197181" x="3473450" y="6562725"/>
          <p14:tracePt t="197198" x="3455988" y="6562725"/>
          <p14:tracePt t="197214" x="3446463" y="6562725"/>
          <p14:tracePt t="197231" x="3438525" y="6562725"/>
          <p14:tracePt t="197248" x="3419475" y="6562725"/>
          <p14:tracePt t="197264" x="3411538" y="6572250"/>
          <p14:tracePt t="197281" x="3402013" y="6572250"/>
          <p14:tracePt t="197318" x="3402013" y="6581775"/>
          <p14:tracePt t="197356" x="3394075" y="6581775"/>
          <p14:tracePt t="197372" x="3384550" y="6581775"/>
          <p14:tracePt t="197466" x="3375025" y="6581775"/>
          <p14:tracePt t="197472" x="3367088" y="6589713"/>
          <p14:tracePt t="197482" x="3357563" y="6589713"/>
          <p14:tracePt t="197497" x="3340100" y="6599238"/>
          <p14:tracePt t="197514" x="3330575" y="6599238"/>
          <p14:tracePt t="197530" x="3322638" y="6608763"/>
          <p14:tracePt t="197547" x="3303588" y="6616700"/>
          <p14:tracePt t="197564" x="3286125" y="6626225"/>
          <p14:tracePt t="197581" x="3251200" y="6643688"/>
          <p14:tracePt t="197597" x="3241675" y="6643688"/>
          <p14:tracePt t="197641" x="3232150" y="6643688"/>
          <p14:tracePt t="197681" x="3224213" y="6643688"/>
          <p14:tracePt t="197689" x="3214688" y="6653213"/>
          <p14:tracePt t="197703" x="3205163" y="6653213"/>
          <p14:tracePt t="197719" x="3197225" y="6661150"/>
          <p14:tracePt t="197735" x="3187700" y="6661150"/>
          <p14:tracePt t="197747" x="3179763" y="6670675"/>
          <p14:tracePt t="197764" x="3170238" y="6670675"/>
          <p14:tracePt t="197782" x="3133725" y="6680200"/>
          <p14:tracePt t="197798" x="3098800" y="6688138"/>
          <p14:tracePt t="197814" x="3062288" y="6697663"/>
          <p14:tracePt t="197831" x="3027363" y="6697663"/>
          <p14:tracePt t="197848" x="3009900" y="6697663"/>
          <p14:tracePt t="197864" x="3009900" y="6705600"/>
          <p14:tracePt t="198154" x="3000375" y="6705600"/>
          <p14:tracePt t="198176" x="2982913" y="6705600"/>
          <p14:tracePt t="198185" x="2973388" y="6705600"/>
          <p14:tracePt t="198200" x="2965450" y="6705600"/>
          <p14:tracePt t="198214" x="2955925" y="6705600"/>
          <p14:tracePt t="198231" x="2946400" y="6705600"/>
          <p14:tracePt t="198248" x="2938463" y="6705600"/>
          <p14:tracePt t="198264" x="2928938" y="6705600"/>
          <p14:tracePt t="198281" x="2911475" y="6705600"/>
          <p14:tracePt t="198298" x="2884488" y="6705600"/>
          <p14:tracePt t="198314" x="2847975" y="6697663"/>
          <p14:tracePt t="198331" x="2813050" y="6688138"/>
          <p14:tracePt t="198347" x="2803525" y="6680200"/>
          <p14:tracePt t="198585" x="2803525" y="6670675"/>
          <p14:tracePt t="198623" x="2803525" y="6661150"/>
          <p14:tracePt t="198631" x="2803525" y="6653213"/>
          <p14:tracePt t="198656" x="2813050" y="6653213"/>
          <p14:tracePt t="198686" x="2822575" y="6653213"/>
          <p14:tracePt t="198693" x="2830513" y="6653213"/>
          <p14:tracePt t="198702" x="2830513" y="6643688"/>
          <p14:tracePt t="198715" x="2840038" y="6643688"/>
          <p14:tracePt t="198731" x="2847975" y="6643688"/>
          <p14:tracePt t="198747" x="2857500" y="6643688"/>
          <p14:tracePt t="198764" x="2874963" y="6643688"/>
          <p14:tracePt t="198781" x="2884488" y="6634163"/>
          <p14:tracePt t="198798" x="2894013" y="6634163"/>
          <p14:tracePt t="198814" x="2901950" y="6634163"/>
          <p14:tracePt t="198831" x="2919413" y="6626225"/>
          <p14:tracePt t="198847" x="2928938" y="6616700"/>
          <p14:tracePt t="198864" x="2946400" y="6616700"/>
          <p14:tracePt t="198898" x="2955925" y="6608763"/>
          <p14:tracePt t="198915" x="2973388" y="6608763"/>
          <p14:tracePt t="198931" x="2982913" y="6599238"/>
          <p14:tracePt t="198948" x="2990850" y="6599238"/>
          <p14:tracePt t="198964" x="3000375" y="6581775"/>
          <p14:tracePt t="199034" x="3009900" y="6581775"/>
          <p14:tracePt t="199050" x="3009900" y="6572250"/>
          <p14:tracePt t="199058" x="3017838" y="6572250"/>
          <p14:tracePt t="199068" x="3017838" y="6562725"/>
          <p14:tracePt t="199082" x="3027363" y="6562725"/>
          <p14:tracePt t="199098" x="3044825" y="6545263"/>
          <p14:tracePt t="199114" x="3062288" y="6537325"/>
          <p14:tracePt t="199131" x="3089275" y="6518275"/>
          <p14:tracePt t="199148" x="3125788" y="6483350"/>
          <p14:tracePt t="199164" x="3179763" y="6446838"/>
          <p14:tracePt t="199182" x="3268663" y="6394450"/>
          <p14:tracePt t="199198" x="3330575" y="6348413"/>
          <p14:tracePt t="199215" x="3384550" y="6330950"/>
          <p14:tracePt t="199231" x="3419475" y="6323013"/>
          <p14:tracePt t="199248" x="3438525" y="6303963"/>
          <p14:tracePt t="199264" x="3455988" y="6296025"/>
          <p14:tracePt t="199281" x="3465513" y="6296025"/>
          <p14:tracePt t="199299" x="3482975" y="6276975"/>
          <p14:tracePt t="199315" x="3490913" y="6269038"/>
          <p14:tracePt t="199358" x="3500438" y="6259513"/>
          <p14:tracePt t="199374" x="3509963" y="6251575"/>
          <p14:tracePt t="199384" x="3527425" y="6242050"/>
          <p14:tracePt t="199398" x="3562350" y="6232525"/>
          <p14:tracePt t="199415" x="3608388" y="6215063"/>
          <p14:tracePt t="199431" x="3643313" y="6205538"/>
          <p14:tracePt t="199448" x="3679825" y="6197600"/>
          <p14:tracePt t="199464" x="3724275" y="6180138"/>
          <p14:tracePt t="199481" x="3759200" y="6170613"/>
          <p14:tracePt t="199499" x="3830638" y="6153150"/>
          <p14:tracePt t="199515" x="3867150" y="6143625"/>
          <p14:tracePt t="199531" x="3902075" y="6126163"/>
          <p14:tracePt t="199548" x="3911600" y="6126163"/>
          <p14:tracePt t="199746" x="3919538" y="6126163"/>
          <p14:tracePt t="199760" x="3938588" y="6126163"/>
          <p14:tracePt t="199768" x="3956050" y="6126163"/>
          <p14:tracePt t="199781" x="3973513" y="6134100"/>
          <p14:tracePt t="199799" x="4044950" y="6134100"/>
          <p14:tracePt t="199815" x="4143375" y="6134100"/>
          <p14:tracePt t="199832" x="4241800" y="6134100"/>
          <p14:tracePt t="199848" x="4357688" y="6134100"/>
          <p14:tracePt t="199865" x="4446588" y="6134100"/>
          <p14:tracePt t="199881" x="4500563" y="6126163"/>
          <p14:tracePt t="199898" x="4527550" y="6126163"/>
          <p14:tracePt t="199915" x="4537075" y="6126163"/>
          <p14:tracePt t="199948" x="4545013" y="6126163"/>
          <p14:tracePt t="199965" x="4562475" y="6126163"/>
          <p14:tracePt t="199981" x="4598988" y="6116638"/>
          <p14:tracePt t="199998" x="4633913" y="6108700"/>
          <p14:tracePt t="200016" x="4679950" y="6089650"/>
          <p14:tracePt t="200032" x="4697413" y="6089650"/>
          <p14:tracePt t="200048" x="4714875" y="6072188"/>
          <p14:tracePt t="200065" x="4724400" y="6062663"/>
          <p14:tracePt t="200082" x="4741863" y="6054725"/>
          <p14:tracePt t="200098" x="4776788" y="6045200"/>
          <p14:tracePt t="200115" x="4803775" y="6027738"/>
          <p14:tracePt t="200131" x="4857750" y="6010275"/>
          <p14:tracePt t="200148" x="4929188" y="5991225"/>
          <p14:tracePt t="200165" x="4983163" y="5973763"/>
          <p14:tracePt t="200181" x="5027613" y="5965825"/>
          <p14:tracePt t="200198" x="5072063" y="5946775"/>
          <p14:tracePt t="200215" x="5099050" y="5938838"/>
          <p14:tracePt t="200232" x="5116513" y="5929313"/>
          <p14:tracePt t="200402" x="5116513" y="5919788"/>
          <p14:tracePt t="200828" x="5116513" y="5929313"/>
          <p14:tracePt t="200858" x="5116513" y="5938838"/>
          <p14:tracePt t="200883" x="5108575" y="5938838"/>
          <p14:tracePt t="200891" x="5108575" y="5956300"/>
          <p14:tracePt t="200904" x="5108575" y="5965825"/>
          <p14:tracePt t="200915" x="5108575" y="5973763"/>
          <p14:tracePt t="200931" x="5099050" y="6000750"/>
          <p14:tracePt t="200948" x="5099050" y="6045200"/>
          <p14:tracePt t="200965" x="5099050" y="6081713"/>
          <p14:tracePt t="200981" x="5108575" y="6161088"/>
          <p14:tracePt t="200998" x="5116513" y="6197600"/>
          <p14:tracePt t="201015" x="5133975" y="6251575"/>
          <p14:tracePt t="201031" x="5143500" y="6296025"/>
          <p14:tracePt t="201048" x="5160963" y="6340475"/>
          <p14:tracePt t="201065" x="5187950" y="6375400"/>
          <p14:tracePt t="201081" x="5241925" y="6411913"/>
          <p14:tracePt t="201098" x="5251450" y="6419850"/>
          <p14:tracePt t="201115" x="5259388" y="6438900"/>
          <p14:tracePt t="201131" x="5259388" y="6446838"/>
          <p14:tracePt t="201148" x="5276850" y="6446838"/>
          <p14:tracePt t="201165" x="5286375" y="6456363"/>
          <p14:tracePt t="201182" x="5295900" y="6456363"/>
          <p14:tracePt t="201198" x="5313363" y="6465888"/>
          <p14:tracePt t="201252" x="5322888" y="6465888"/>
          <p14:tracePt t="201268" x="5340350" y="6473825"/>
          <p14:tracePt t="201277" x="5357813" y="6473825"/>
          <p14:tracePt t="201289" x="5375275" y="6483350"/>
          <p14:tracePt t="201298" x="5394325" y="6491288"/>
          <p14:tracePt t="201315" x="5438775" y="6518275"/>
          <p14:tracePt t="201331" x="5465763" y="6527800"/>
          <p14:tracePt t="201348" x="5473700" y="6537325"/>
          <p14:tracePt t="201365" x="5483225" y="6545263"/>
          <p14:tracePt t="201524" x="5491163" y="6545263"/>
          <p14:tracePt t="201530" x="5491163" y="6554788"/>
          <p14:tracePt t="201546" x="5491163" y="6562725"/>
          <p14:tracePt t="201554" x="5500688" y="6572250"/>
          <p14:tracePt t="201565" x="5510213" y="6572250"/>
          <p14:tracePt t="201581" x="5518150" y="6581775"/>
          <p14:tracePt t="201598" x="5537200" y="6599238"/>
          <p14:tracePt t="201615" x="5562600" y="6608763"/>
          <p14:tracePt t="201631" x="5608638" y="6616700"/>
          <p14:tracePt t="201648" x="5626100" y="6626225"/>
          <p14:tracePt t="201665" x="5634038" y="6626225"/>
          <p14:tracePt t="201682" x="5653088" y="6626225"/>
          <p14:tracePt t="201699" x="5661025" y="6616700"/>
          <p14:tracePt t="201716" x="5688013" y="6616700"/>
          <p14:tracePt t="201732" x="5715000" y="6608763"/>
          <p14:tracePt t="201748" x="5751513" y="6599238"/>
          <p14:tracePt t="201765" x="5795963" y="6599238"/>
          <p14:tracePt t="201782" x="5857875" y="6589713"/>
          <p14:tracePt t="201785" x="5894388" y="6581775"/>
          <p14:tracePt t="201799" x="5946775" y="6581775"/>
          <p14:tracePt t="201816" x="6072188" y="6562725"/>
          <p14:tracePt t="201832" x="6126163" y="6554788"/>
          <p14:tracePt t="201848" x="6170613" y="6554788"/>
          <p14:tracePt t="201865" x="6205538" y="6545263"/>
          <p14:tracePt t="201882" x="6215063" y="6537325"/>
          <p14:tracePt t="201899" x="6224588" y="6537325"/>
          <p14:tracePt t="201915" x="6232525" y="6527800"/>
          <p14:tracePt t="201932" x="6276975" y="6527800"/>
          <p14:tracePt t="201948" x="6313488" y="6518275"/>
          <p14:tracePt t="201965" x="6348413" y="6510338"/>
          <p14:tracePt t="201982" x="6394450" y="6500813"/>
          <p14:tracePt t="201999" x="6429375" y="6500813"/>
          <p14:tracePt t="202015" x="6465888" y="6491288"/>
          <p14:tracePt t="202032" x="6483350" y="6491288"/>
          <p14:tracePt t="202048" x="6510338" y="6483350"/>
          <p14:tracePt t="202065" x="6527800" y="6483350"/>
          <p14:tracePt t="202082" x="6554788" y="6483350"/>
          <p14:tracePt t="202098" x="6589713" y="6483350"/>
          <p14:tracePt t="202114" x="6626225" y="6483350"/>
          <p14:tracePt t="202131" x="6670675" y="6483350"/>
          <p14:tracePt t="202148" x="6697663" y="6491288"/>
          <p14:tracePt t="202164" x="6715125" y="6491288"/>
          <p14:tracePt t="202198" x="6724650" y="6491288"/>
          <p14:tracePt t="202233" x="6724650" y="6500813"/>
          <p14:tracePt t="202250" x="6742113" y="6510338"/>
          <p14:tracePt t="202267" x="6751638" y="6510338"/>
          <p14:tracePt t="202280" x="6769100" y="6518275"/>
          <p14:tracePt t="202288" x="6786563" y="6518275"/>
          <p14:tracePt t="202299" x="6804025" y="6527800"/>
          <p14:tracePt t="202315" x="6840538" y="6545263"/>
          <p14:tracePt t="202332" x="6884988" y="6554788"/>
          <p14:tracePt t="202349" x="6938963" y="6572250"/>
          <p14:tracePt t="202365" x="6965950" y="6572250"/>
          <p14:tracePt t="202382" x="7000875" y="6589713"/>
          <p14:tracePt t="202399" x="7018338" y="6589713"/>
          <p14:tracePt t="202503" x="7027863" y="6589713"/>
          <p14:tracePt t="202511" x="7045325" y="6599238"/>
          <p14:tracePt t="202519" x="7062788" y="6599238"/>
          <p14:tracePt t="202531" x="7072313" y="6599238"/>
          <p14:tracePt t="202548" x="7108825" y="6608763"/>
          <p14:tracePt t="202564" x="7161213" y="6616700"/>
          <p14:tracePt t="202581" x="7197725" y="6626225"/>
          <p14:tracePt t="202598" x="7242175" y="6634163"/>
          <p14:tracePt t="202615" x="7259638" y="6643688"/>
          <p14:tracePt t="202631" x="7296150" y="6653213"/>
          <p14:tracePt t="202648" x="7323138" y="6653213"/>
          <p14:tracePt t="202665" x="7331075" y="6653213"/>
          <p14:tracePt t="202682" x="7348538" y="6653213"/>
          <p14:tracePt t="202699" x="7358063" y="6653213"/>
          <p14:tracePt t="202776" x="7367588" y="6653213"/>
          <p14:tracePt t="202790" x="7375525" y="6653213"/>
          <p14:tracePt t="202799" x="7375525" y="6661150"/>
          <p14:tracePt t="202806" x="7394575" y="6661150"/>
          <p14:tracePt t="202821" x="7402513" y="6661150"/>
          <p14:tracePt t="202831" x="7419975" y="6670675"/>
          <p14:tracePt t="202848" x="7446963" y="6670675"/>
          <p14:tracePt t="202865" x="7473950" y="6680200"/>
          <p14:tracePt t="202881" x="7500938" y="6688138"/>
          <p14:tracePt t="202898" x="7518400" y="6688138"/>
          <p14:tracePt t="202915" x="7545388" y="6697663"/>
          <p14:tracePt t="202931" x="7554913" y="6697663"/>
          <p14:tracePt t="202948" x="7572375" y="6697663"/>
          <p14:tracePt t="202965" x="7581900" y="6697663"/>
          <p14:tracePt t="202981" x="7599363" y="6697663"/>
          <p14:tracePt t="202999" x="7626350" y="6697663"/>
          <p14:tracePt t="203015" x="7653338" y="6697663"/>
          <p14:tracePt t="203032" x="7680325" y="6688138"/>
          <p14:tracePt t="203049" x="7705725" y="6688138"/>
          <p14:tracePt t="203065" x="7732713" y="6688138"/>
          <p14:tracePt t="203082" x="7777163" y="6688138"/>
          <p14:tracePt t="203099" x="7813675" y="6680200"/>
          <p14:tracePt t="203115" x="7831138" y="6680200"/>
          <p14:tracePt t="203132" x="7840663" y="6680200"/>
          <p14:tracePt t="203149" x="7848600" y="6680200"/>
          <p14:tracePt t="203216" x="7858125" y="6680200"/>
          <p14:tracePt t="203224" x="7867650" y="6680200"/>
          <p14:tracePt t="203240" x="7875588" y="6680200"/>
          <p14:tracePt t="203254" x="7885113" y="6680200"/>
          <p14:tracePt t="203270" x="7894638" y="6680200"/>
          <p14:tracePt t="203282" x="7902575" y="6680200"/>
          <p14:tracePt t="203299" x="7912100" y="6680200"/>
          <p14:tracePt t="203315" x="7947025" y="6680200"/>
          <p14:tracePt t="203331" x="7983538" y="6680200"/>
          <p14:tracePt t="203348" x="8037513" y="6680200"/>
          <p14:tracePt t="203365" x="8089900" y="6680200"/>
          <p14:tracePt t="203381" x="8143875" y="6680200"/>
          <p14:tracePt t="203398" x="8188325" y="6670675"/>
          <p14:tracePt t="203415" x="8251825" y="6670675"/>
          <p14:tracePt t="203431" x="8269288" y="6670675"/>
          <p14:tracePt t="203448" x="8286750" y="6661150"/>
          <p14:tracePt t="203465" x="8296275" y="6661150"/>
          <p14:tracePt t="203481" x="8304213" y="6661150"/>
          <p14:tracePt t="203518" x="8304213" y="6653213"/>
          <p14:tracePt t="203718" x="8304213" y="6643688"/>
          <p14:tracePt t="203788" x="8304213" y="6634163"/>
          <p14:tracePt t="203796" x="8296275" y="6634163"/>
          <p14:tracePt t="203805" x="8286750" y="6634163"/>
          <p14:tracePt t="203818" x="8277225" y="6626225"/>
          <p14:tracePt t="203835" x="8269288" y="6626225"/>
          <p14:tracePt t="203858" x="8259763" y="6626225"/>
          <p14:tracePt t="203912" x="8232775" y="6626225"/>
          <p14:tracePt t="203919" x="8215313" y="6616700"/>
          <p14:tracePt t="203932" x="8197850" y="6616700"/>
          <p14:tracePt t="203949" x="8143875" y="6608763"/>
          <p14:tracePt t="203965" x="8062913" y="6599238"/>
          <p14:tracePt t="203982" x="8018463" y="6589713"/>
          <p14:tracePt t="203998" x="7966075" y="6581775"/>
          <p14:tracePt t="204015" x="7902575" y="6581775"/>
          <p14:tracePt t="204032" x="7813675" y="6581775"/>
          <p14:tracePt t="204048" x="7751763" y="6581775"/>
          <p14:tracePt t="204065" x="7688263" y="6581775"/>
          <p14:tracePt t="204082" x="7653338" y="6581775"/>
          <p14:tracePt t="204099" x="7616825" y="6581775"/>
          <p14:tracePt t="204116" x="7599363" y="6581775"/>
          <p14:tracePt t="204132" x="7562850" y="6581775"/>
          <p14:tracePt t="204149" x="7545388" y="6589713"/>
          <p14:tracePt t="204167" x="7518400" y="6589713"/>
          <p14:tracePt t="204183" x="7500938" y="6589713"/>
          <p14:tracePt t="204199" x="7483475" y="6589713"/>
          <p14:tracePt t="204216" x="7473950" y="6589713"/>
          <p14:tracePt t="204232" x="7466013" y="6589713"/>
          <p14:tracePt t="204249" x="7456488" y="6589713"/>
          <p14:tracePt t="204266" x="7439025" y="6581775"/>
          <p14:tracePt t="204283" x="7429500" y="6581775"/>
          <p14:tracePt t="204299" x="7394575" y="6572250"/>
          <p14:tracePt t="204316" x="7348538" y="6572250"/>
          <p14:tracePt t="204332" x="7313613" y="6572250"/>
          <p14:tracePt t="204349" x="7277100" y="6572250"/>
          <p14:tracePt t="204367" x="7224713" y="6572250"/>
          <p14:tracePt t="204399" x="7197725" y="6572250"/>
          <p14:tracePt t="204506" x="7197725" y="6562725"/>
          <p14:tracePt t="206555" x="7188200" y="6562725"/>
          <p14:tracePt t="206571" x="7180263" y="6562725"/>
          <p14:tracePt t="206577" x="7170738" y="6562725"/>
          <p14:tracePt t="206585" x="7170738" y="6572250"/>
          <p14:tracePt t="206600" x="7161213" y="6572250"/>
          <p14:tracePt t="206734" x="7153275" y="6581775"/>
          <p14:tracePt t="206751" x="7143750" y="6589713"/>
          <p14:tracePt t="206756" x="7134225" y="6599238"/>
          <p14:tracePt t="206834" x="7126288" y="6599238"/>
          <p14:tracePt t="206859" x="7108825" y="6599238"/>
          <p14:tracePt t="206865" x="7099300" y="6589713"/>
          <p14:tracePt t="206872" x="7089775" y="6589713"/>
          <p14:tracePt t="206883" x="7089775" y="6581775"/>
          <p14:tracePt t="206900" x="7072313" y="6572250"/>
          <p14:tracePt t="206917" x="7062788" y="6572250"/>
          <p14:tracePt t="207028" x="7054850" y="6572250"/>
          <p14:tracePt t="207096" x="7045325" y="6572250"/>
          <p14:tracePt t="207128" x="7037388" y="6572250"/>
          <p14:tracePt t="207152" x="7027863" y="6572250"/>
          <p14:tracePt t="207158" x="7018338" y="6572250"/>
          <p14:tracePt t="207599" x="7010400" y="6572250"/>
          <p14:tracePt t="207607" x="7010400" y="6562725"/>
          <p14:tracePt t="207616" x="7000875" y="6554788"/>
          <p14:tracePt t="207632" x="6973888" y="6510338"/>
          <p14:tracePt t="207649" x="6946900" y="6465888"/>
          <p14:tracePt t="207667" x="6894513" y="6375400"/>
          <p14:tracePt t="207684" x="6858000" y="6323013"/>
          <p14:tracePt t="207700" x="6840538" y="6276975"/>
          <p14:tracePt t="207716" x="6831013" y="6242050"/>
          <p14:tracePt t="207733" x="6813550" y="6180138"/>
          <p14:tracePt t="207750" x="6813550" y="6126163"/>
          <p14:tracePt t="207766" x="6813550" y="6072188"/>
          <p14:tracePt t="207784" x="6848475" y="5938838"/>
          <p14:tracePt t="207800" x="6867525" y="5875338"/>
          <p14:tracePt t="207817" x="6884988" y="5813425"/>
          <p14:tracePt t="207833" x="6902450" y="5751513"/>
          <p14:tracePt t="207850" x="6919913" y="5715000"/>
          <p14:tracePt t="207866" x="6929438" y="5680075"/>
          <p14:tracePt t="207883" x="6946900" y="5643563"/>
          <p14:tracePt t="207900" x="6956425" y="5608638"/>
          <p14:tracePt t="207917" x="6965950" y="5581650"/>
          <p14:tracePt t="207933" x="6973888" y="5545138"/>
          <p14:tracePt t="207950" x="6983413" y="5510213"/>
          <p14:tracePt t="207967" x="6991350" y="5465763"/>
          <p14:tracePt t="207984" x="6991350" y="5411788"/>
          <p14:tracePt t="208000" x="7010400" y="5357813"/>
          <p14:tracePt t="208017" x="7045325" y="5214938"/>
          <p14:tracePt t="208033" x="7062788" y="5116513"/>
          <p14:tracePt t="208050" x="7062788" y="5045075"/>
          <p14:tracePt t="208066" x="7072313" y="4991100"/>
          <p14:tracePt t="208084" x="7081838" y="4946650"/>
          <p14:tracePt t="208100" x="7089775" y="4911725"/>
          <p14:tracePt t="208117" x="7089775" y="4875213"/>
          <p14:tracePt t="208133" x="7099300" y="4803775"/>
          <p14:tracePt t="208150" x="7099300" y="4759325"/>
          <p14:tracePt t="208167" x="7108825" y="4697413"/>
          <p14:tracePt t="208184" x="7116763" y="4598988"/>
          <p14:tracePt t="208201" x="7134225" y="4456113"/>
          <p14:tracePt t="208217" x="7134225" y="4394200"/>
          <p14:tracePt t="208234" x="7153275" y="4160838"/>
          <p14:tracePt t="208250" x="7170738" y="4000500"/>
          <p14:tracePt t="208266" x="7170738" y="3830638"/>
          <p14:tracePt t="208284" x="7161213" y="3670300"/>
          <p14:tracePt t="208287" x="7153275" y="3589338"/>
          <p14:tracePt t="208300" x="7153275" y="3509963"/>
          <p14:tracePt t="208317" x="7161213" y="3276600"/>
          <p14:tracePt t="208333" x="7161213" y="3214688"/>
          <p14:tracePt t="208350" x="7170738" y="3081338"/>
          <p14:tracePt t="208367" x="7188200" y="2990850"/>
          <p14:tracePt t="208384" x="7197725" y="2911475"/>
          <p14:tracePt t="208400" x="7215188" y="2847975"/>
          <p14:tracePt t="208417" x="7224713" y="2776538"/>
          <p14:tracePt t="208433" x="7232650" y="2751138"/>
          <p14:tracePt t="208450" x="7242175" y="2679700"/>
          <p14:tracePt t="208467" x="7251700" y="2643188"/>
          <p14:tracePt t="208484" x="7269163" y="2589213"/>
          <p14:tracePt t="208500" x="7286625" y="2500313"/>
          <p14:tracePt t="208517" x="7304088" y="2411413"/>
          <p14:tracePt t="208533" x="7323138" y="2268538"/>
          <p14:tracePt t="208550" x="7331075" y="2197100"/>
          <p14:tracePt t="208566" x="7348538" y="2125663"/>
          <p14:tracePt t="208583" x="7358063" y="2071688"/>
          <p14:tracePt t="208599" x="7367588" y="2027238"/>
          <p14:tracePt t="208616" x="7375525" y="1990725"/>
          <p14:tracePt t="208633" x="7375525" y="1973263"/>
          <p14:tracePt t="208758" x="7375525" y="1965325"/>
          <p14:tracePt t="208854" x="7375525" y="1973263"/>
          <p14:tracePt t="208866" x="7375525" y="1982788"/>
          <p14:tracePt t="208882" x="7367588" y="1990725"/>
          <p14:tracePt t="208898" x="7358063" y="2009775"/>
          <p14:tracePt t="208906" x="7358063" y="2036763"/>
          <p14:tracePt t="208917" x="7348538" y="2054225"/>
          <p14:tracePt t="208933" x="7340600" y="2089150"/>
          <p14:tracePt t="208950" x="7331075" y="2143125"/>
          <p14:tracePt t="208967" x="7331075" y="2197100"/>
          <p14:tracePt t="208984" x="7331075" y="2276475"/>
          <p14:tracePt t="209000" x="7331075" y="2330450"/>
          <p14:tracePt t="209017" x="7331075" y="2384425"/>
          <p14:tracePt t="209033" x="7331075" y="2438400"/>
          <p14:tracePt t="209051" x="7331075" y="2517775"/>
          <p14:tracePt t="209067" x="7331075" y="2571750"/>
          <p14:tracePt t="209084" x="7348538" y="2643188"/>
          <p14:tracePt t="209100" x="7358063" y="2724150"/>
          <p14:tracePt t="209117" x="7375525" y="2847975"/>
          <p14:tracePt t="209134" x="7385050" y="2965450"/>
          <p14:tracePt t="209150" x="7394575" y="3044825"/>
          <p14:tracePt t="209167" x="7439025" y="3179763"/>
          <p14:tracePt t="209184" x="7456488" y="3259138"/>
          <p14:tracePt t="209200" x="7466013" y="3322638"/>
          <p14:tracePt t="209217" x="7483475" y="3375025"/>
          <p14:tracePt t="209233" x="7491413" y="3419475"/>
          <p14:tracePt t="209250" x="7491413" y="3455988"/>
          <p14:tracePt t="209268" x="7510463" y="3517900"/>
          <p14:tracePt t="209284" x="7518400" y="3544888"/>
          <p14:tracePt t="209300" x="7527925" y="3581400"/>
          <p14:tracePt t="209317" x="7537450" y="3616325"/>
          <p14:tracePt t="209333" x="7537450" y="3643313"/>
          <p14:tracePt t="209350" x="7537450" y="3679825"/>
          <p14:tracePt t="209367" x="7537450" y="3714750"/>
          <p14:tracePt t="209384" x="7537450" y="3776663"/>
          <p14:tracePt t="209400" x="7537450" y="3830638"/>
          <p14:tracePt t="209417" x="7537450" y="3875088"/>
          <p14:tracePt t="209433" x="7537450" y="3919538"/>
          <p14:tracePt t="209450" x="7537450" y="3956050"/>
          <p14:tracePt t="209467" x="7537450" y="3990975"/>
          <p14:tracePt t="209484" x="7537450" y="4044950"/>
          <p14:tracePt t="209501" x="7518400" y="4133850"/>
          <p14:tracePt t="209517" x="7510463" y="4187825"/>
          <p14:tracePt t="209533" x="7491413" y="4259263"/>
          <p14:tracePt t="209550" x="7473950" y="4322763"/>
          <p14:tracePt t="209567" x="7439025" y="4375150"/>
          <p14:tracePt t="209583" x="7402513" y="4438650"/>
          <p14:tracePt t="209600" x="7394575" y="4491038"/>
          <p14:tracePt t="209616" x="7367588" y="4581525"/>
          <p14:tracePt t="209633" x="7358063" y="4633913"/>
          <p14:tracePt t="209650" x="7348538" y="4679950"/>
          <p14:tracePt t="209668" x="7340600" y="4724400"/>
          <p14:tracePt t="209684" x="7323138" y="4768850"/>
          <p14:tracePt t="209700" x="7323138" y="4795838"/>
          <p14:tracePt t="209717" x="7313613" y="4840288"/>
          <p14:tracePt t="209733" x="7313613" y="4848225"/>
          <p14:tracePt t="209750" x="7304088" y="4867275"/>
          <p14:tracePt t="209767" x="7296150" y="4884738"/>
          <p14:tracePt t="209783" x="7286625" y="4919663"/>
          <p14:tracePt t="209786" x="7277100" y="4929188"/>
          <p14:tracePt t="209801" x="7269163" y="4965700"/>
          <p14:tracePt t="209817" x="7259638" y="4973638"/>
          <p14:tracePt t="209833" x="7251700" y="5010150"/>
          <p14:tracePt t="209850" x="7242175" y="5027613"/>
          <p14:tracePt t="209867" x="7242175" y="5062538"/>
          <p14:tracePt t="209884" x="7232650" y="5099050"/>
          <p14:tracePt t="209901" x="7224713" y="5153025"/>
          <p14:tracePt t="209917" x="7224713" y="5170488"/>
          <p14:tracePt t="209933" x="7205663" y="5224463"/>
          <p14:tracePt t="209950" x="7197725" y="5268913"/>
          <p14:tracePt t="209967" x="7188200" y="5295900"/>
          <p14:tracePt t="209984" x="7180263" y="5330825"/>
          <p14:tracePt t="210001" x="7180263" y="5348288"/>
          <p14:tracePt t="210017" x="7161213" y="5384800"/>
          <p14:tracePt t="210034" x="7161213" y="5394325"/>
          <p14:tracePt t="210050" x="7161213" y="5402263"/>
          <p14:tracePt t="210067" x="7153275" y="5419725"/>
          <p14:tracePt t="210085" x="7153275" y="5429250"/>
          <p14:tracePt t="210101" x="7153275" y="5446713"/>
          <p14:tracePt t="210117" x="7143750" y="5473700"/>
          <p14:tracePt t="210134" x="7134225" y="5500688"/>
          <p14:tracePt t="210150" x="7126288" y="5537200"/>
          <p14:tracePt t="210167" x="7116763" y="5581650"/>
          <p14:tracePt t="210184" x="7108825" y="5616575"/>
          <p14:tracePt t="210201" x="7089775" y="5653088"/>
          <p14:tracePt t="210217" x="7081838" y="5705475"/>
          <p14:tracePt t="210234" x="7062788" y="5795963"/>
          <p14:tracePt t="210250" x="7045325" y="5867400"/>
          <p14:tracePt t="210267" x="7045325" y="5919788"/>
          <p14:tracePt t="210285" x="7045325" y="5965825"/>
          <p14:tracePt t="210290" x="7037388" y="5983288"/>
          <p14:tracePt t="210301" x="7027863" y="6000750"/>
          <p14:tracePt t="210317" x="7018338" y="6045200"/>
          <p14:tracePt t="210333" x="7018338" y="6062663"/>
          <p14:tracePt t="210350" x="7018338" y="6089650"/>
          <p14:tracePt t="210367" x="7010400" y="6099175"/>
          <p14:tracePt t="210384" x="7010400" y="6116638"/>
          <p14:tracePt t="210400" x="7010400" y="6134100"/>
          <p14:tracePt t="210417" x="7000875" y="6153150"/>
          <p14:tracePt t="210433" x="6991350" y="6170613"/>
          <p14:tracePt t="210450" x="6991350" y="6197600"/>
          <p14:tracePt t="210467" x="6983413" y="6232525"/>
          <p14:tracePt t="210484" x="6973888" y="6269038"/>
          <p14:tracePt t="210500" x="6973888" y="6296025"/>
          <p14:tracePt t="210517" x="6973888" y="6303963"/>
          <p14:tracePt t="210533" x="6973888" y="6323013"/>
          <p14:tracePt t="210550" x="6973888" y="6330950"/>
          <p14:tracePt t="210567" x="6973888" y="6340475"/>
          <p14:tracePt t="210583" x="6983413" y="6357938"/>
          <p14:tracePt t="210617" x="6991350" y="6367463"/>
          <p14:tracePt t="210633" x="7000875" y="6367463"/>
          <p14:tracePt t="210651" x="7000875" y="6375400"/>
          <p14:tracePt t="210667" x="7000875" y="6384925"/>
          <p14:tracePt t="210684" x="7010400" y="6394450"/>
          <p14:tracePt t="210706" x="7010400" y="6402388"/>
          <p14:tracePt t="210721" x="7018338" y="6402388"/>
          <p14:tracePt t="210744" x="7018338" y="6411913"/>
          <p14:tracePt t="210759" x="7027863" y="6419850"/>
          <p14:tracePt t="210775" x="7037388" y="6429375"/>
          <p14:tracePt t="210797" x="7045325" y="6438900"/>
          <p14:tracePt t="210813" x="7054850" y="6446838"/>
          <p14:tracePt t="210830" x="7062788" y="6456363"/>
          <p14:tracePt t="210837" x="7072313" y="6465888"/>
          <p14:tracePt t="210850" x="7081838" y="6483350"/>
          <p14:tracePt t="210867" x="7089775" y="6500813"/>
          <p14:tracePt t="210884" x="7108825" y="6537325"/>
          <p14:tracePt t="210900" x="7116763" y="6545263"/>
          <p14:tracePt t="210917" x="7116763" y="6554788"/>
          <p14:tracePt t="211609" x="7116763" y="6545263"/>
          <p14:tracePt t="211617" x="7108825" y="6545263"/>
          <p14:tracePt t="211625" x="7099300" y="6537325"/>
          <p14:tracePt t="211633" x="7099300" y="6527800"/>
          <p14:tracePt t="211658" x="7089775" y="6518275"/>
          <p14:tracePt t="211672" x="7089775" y="6510338"/>
          <p14:tracePt t="211684" x="7081838" y="6510338"/>
          <p14:tracePt t="211701" x="7072313" y="6491288"/>
          <p14:tracePt t="211717" x="7062788" y="6483350"/>
          <p14:tracePt t="211734" x="7054850" y="6473825"/>
          <p14:tracePt t="211750" x="7045325" y="6456363"/>
          <p14:tracePt t="211767" x="7037388" y="6446838"/>
          <p14:tracePt t="211784" x="7018338" y="6438900"/>
          <p14:tracePt t="211801" x="7018338" y="6429375"/>
          <p14:tracePt t="211817" x="7010400" y="6411913"/>
          <p14:tracePt t="211834" x="7000875" y="6367463"/>
          <p14:tracePt t="211850" x="6991350" y="6340475"/>
          <p14:tracePt t="211867" x="6991350" y="6323013"/>
          <p14:tracePt t="211884" x="6991350" y="6296025"/>
          <p14:tracePt t="211901" x="6991350" y="6276975"/>
          <p14:tracePt t="211917" x="6991350" y="6259513"/>
          <p14:tracePt t="211934" x="7000875" y="6242050"/>
          <p14:tracePt t="211950" x="7027863" y="6197600"/>
          <p14:tracePt t="211967" x="7037388" y="6153150"/>
          <p14:tracePt t="211984" x="7045325" y="6126163"/>
          <p14:tracePt t="212001" x="7054850" y="6108700"/>
          <p14:tracePt t="212017" x="7054850" y="6099175"/>
          <p14:tracePt t="212034" x="7062788" y="6081713"/>
          <p14:tracePt t="212051" x="7062788" y="6054725"/>
          <p14:tracePt t="212067" x="7045325" y="6018213"/>
          <p14:tracePt t="212084" x="6991350" y="5965825"/>
          <p14:tracePt t="212101" x="6911975" y="5894388"/>
          <p14:tracePt t="212118" x="6867525" y="5857875"/>
          <p14:tracePt t="212134" x="6823075" y="5813425"/>
          <p14:tracePt t="212151" x="6796088" y="5786438"/>
          <p14:tracePt t="212167" x="6786563" y="5768975"/>
          <p14:tracePt t="212184" x="6777038" y="5768975"/>
          <p14:tracePt t="212276" x="6777038" y="5759450"/>
          <p14:tracePt t="212285" x="6786563" y="5759450"/>
          <p14:tracePt t="212291" x="6786563" y="5741988"/>
          <p14:tracePt t="212301" x="6796088" y="5741988"/>
          <p14:tracePt t="212318" x="6796088" y="5732463"/>
          <p14:tracePt t="212338" x="6796088" y="5724525"/>
          <p14:tracePt t="212376" x="6796088" y="5715000"/>
          <p14:tracePt t="212392" x="6796088" y="5705475"/>
          <p14:tracePt t="212400" x="6777038" y="5705475"/>
          <p14:tracePt t="212407" x="6751638" y="5688013"/>
          <p14:tracePt t="212417" x="6724650" y="5680075"/>
          <p14:tracePt t="212434" x="6670675" y="5661025"/>
          <p14:tracePt t="212451" x="6634163" y="5653088"/>
          <p14:tracePt t="212468" x="6626225" y="5653088"/>
          <p14:tracePt t="212530" x="6626225" y="5643563"/>
          <p14:tracePt t="212546" x="6626225" y="5634038"/>
          <p14:tracePt t="212554" x="6634163" y="5634038"/>
          <p14:tracePt t="212570" x="6634163" y="5626100"/>
          <p14:tracePt t="212584" x="6643688" y="5626100"/>
          <p14:tracePt t="212615" x="6653213" y="5616575"/>
          <p14:tracePt t="212631" x="6661150" y="5616575"/>
          <p14:tracePt t="212637" x="6670675" y="5608638"/>
          <p14:tracePt t="212650" x="6670675" y="5599113"/>
          <p14:tracePt t="212668" x="6680200" y="5589588"/>
          <p14:tracePt t="212684" x="6688138" y="5589588"/>
          <p14:tracePt t="212701" x="6688138" y="5581650"/>
          <p14:tracePt t="214664" x="6697663" y="5581650"/>
          <p14:tracePt t="214672" x="6724650" y="5581650"/>
          <p14:tracePt t="214688" x="6732588" y="5581650"/>
          <p14:tracePt t="215282" x="6742113" y="5581650"/>
          <p14:tracePt t="215290" x="6751638" y="5581650"/>
          <p14:tracePt t="215302" x="6759575" y="5581650"/>
          <p14:tracePt t="215318" x="6796088" y="5581650"/>
          <p14:tracePt t="215335" x="6813550" y="5581650"/>
          <p14:tracePt t="215351" x="6823075" y="5581650"/>
          <p14:tracePt t="215369" x="6831013" y="5581650"/>
          <p14:tracePt t="216859" x="6831013" y="5572125"/>
          <p14:tracePt t="216867" x="6831013" y="5562600"/>
          <p14:tracePt t="216891" x="6831013" y="5554663"/>
          <p14:tracePt t="216905" x="6831013" y="5545138"/>
          <p14:tracePt t="216913" x="6823075" y="5545138"/>
          <p14:tracePt t="216921" x="6823075" y="5537200"/>
          <p14:tracePt t="216935" x="6813550" y="5518150"/>
          <p14:tracePt t="216952" x="6796088" y="5473700"/>
          <p14:tracePt t="216969" x="6786563" y="5438775"/>
          <p14:tracePt t="216985" x="6769100" y="5402263"/>
          <p14:tracePt t="217002" x="6759575" y="5367338"/>
          <p14:tracePt t="217019" x="6742113" y="5330825"/>
          <p14:tracePt t="217035" x="6742113" y="5313363"/>
          <p14:tracePt t="217052" x="6724650" y="5286375"/>
          <p14:tracePt t="217068" x="6715125" y="5224463"/>
          <p14:tracePt t="217086" x="6715125" y="5187950"/>
          <p14:tracePt t="217102" x="6705600" y="5153025"/>
          <p14:tracePt t="217119" x="6697663" y="5116513"/>
          <p14:tracePt t="217135" x="6697663" y="5062538"/>
          <p14:tracePt t="217152" x="6697663" y="5018088"/>
          <p14:tracePt t="217168" x="6697663" y="4956175"/>
          <p14:tracePt t="217185" x="6697663" y="4919663"/>
          <p14:tracePt t="217202" x="6705600" y="4875213"/>
          <p14:tracePt t="217218" x="6715125" y="4857750"/>
          <p14:tracePt t="217235" x="6724650" y="4840288"/>
          <p14:tracePt t="217252" x="6724650" y="4813300"/>
          <p14:tracePt t="217269" x="6732588" y="4751388"/>
          <p14:tracePt t="217285" x="6742113" y="4714875"/>
          <p14:tracePt t="217302" x="6751638" y="4670425"/>
          <p14:tracePt t="217318" x="6751638" y="4633913"/>
          <p14:tracePt t="217335" x="6769100" y="4589463"/>
          <p14:tracePt t="217352" x="6777038" y="4545013"/>
          <p14:tracePt t="217369" x="6804025" y="4483100"/>
          <p14:tracePt t="217385" x="6813550" y="4446588"/>
          <p14:tracePt t="217402" x="6823075" y="4419600"/>
          <p14:tracePt t="217419" x="6823075" y="4411663"/>
          <p14:tracePt t="217578" x="6823075" y="4419600"/>
          <p14:tracePt t="217587" x="6813550" y="4419600"/>
          <p14:tracePt t="217593" x="6813550" y="4438650"/>
          <p14:tracePt t="217602" x="6796088" y="4446588"/>
          <p14:tracePt t="217618" x="6786563" y="4473575"/>
          <p14:tracePt t="217635" x="6769100" y="4518025"/>
          <p14:tracePt t="217652" x="6759575" y="4562475"/>
          <p14:tracePt t="217669" x="6751638" y="4608513"/>
          <p14:tracePt t="217685" x="6732588" y="4660900"/>
          <p14:tracePt t="217702" x="6715125" y="4732338"/>
          <p14:tracePt t="217719" x="6697663" y="4786313"/>
          <p14:tracePt t="217735" x="6688138" y="4840288"/>
          <p14:tracePt t="217752" x="6680200" y="4875213"/>
          <p14:tracePt t="217769" x="6670675" y="4919663"/>
          <p14:tracePt t="217786" x="6653213" y="4965700"/>
          <p14:tracePt t="217802" x="6643688" y="5027613"/>
          <p14:tracePt t="217819" x="6626225" y="5089525"/>
          <p14:tracePt t="217835" x="6616700" y="5143500"/>
          <p14:tracePt t="217852" x="6608763" y="5187950"/>
          <p14:tracePt t="217869" x="6608763" y="5224463"/>
          <p14:tracePt t="217885" x="6608763" y="5259388"/>
          <p14:tracePt t="217902" x="6608763" y="5303838"/>
          <p14:tracePt t="217918" x="6616700" y="5357813"/>
          <p14:tracePt t="217935" x="6626225" y="5394325"/>
          <p14:tracePt t="217952" x="6634163" y="5419725"/>
          <p14:tracePt t="217968" x="6643688" y="5438775"/>
          <p14:tracePt t="217985" x="6643688" y="5465763"/>
          <p14:tracePt t="218003" x="6661150" y="5500688"/>
          <p14:tracePt t="218019" x="6670675" y="5527675"/>
          <p14:tracePt t="218036" x="6680200" y="5545138"/>
          <p14:tracePt t="218052" x="6680200" y="5554663"/>
          <p14:tracePt t="218069" x="6688138" y="5562600"/>
          <p14:tracePt t="218086" x="6688138" y="5572125"/>
          <p14:tracePt t="218103" x="6705600" y="5581650"/>
          <p14:tracePt t="218119" x="6715125" y="5589588"/>
          <p14:tracePt t="218135" x="6715125" y="5608638"/>
          <p14:tracePt t="218152" x="6724650" y="5616575"/>
          <p14:tracePt t="218169" x="6742113" y="5626100"/>
          <p14:tracePt t="218186" x="6742113" y="5634038"/>
          <p14:tracePt t="218203" x="6751638" y="5643563"/>
          <p14:tracePt t="218219" x="6751638" y="5653088"/>
          <p14:tracePt t="218235" x="6759575" y="5661025"/>
          <p14:tracePt t="218252" x="6759575" y="5680075"/>
          <p14:tracePt t="218269" x="6769100" y="5688013"/>
          <p14:tracePt t="218286" x="6777038" y="5705475"/>
          <p14:tracePt t="218302" x="6777038" y="5741988"/>
          <p14:tracePt t="218305" x="6777038" y="5759450"/>
          <p14:tracePt t="218319" x="6777038" y="5786438"/>
          <p14:tracePt t="218335" x="6777038" y="5857875"/>
          <p14:tracePt t="218352" x="6777038" y="5894388"/>
          <p14:tracePt t="218369" x="6777038" y="5938838"/>
          <p14:tracePt t="218386" x="6777038" y="5973763"/>
          <p14:tracePt t="218403" x="6777038" y="5991225"/>
          <p14:tracePt t="218419" x="6777038" y="6000750"/>
          <p14:tracePt t="218436" x="6777038" y="6018213"/>
          <p14:tracePt t="218538" x="6777038" y="6027738"/>
          <p14:tracePt t="218552" x="6777038" y="6037263"/>
          <p14:tracePt t="218560" x="6777038" y="6045200"/>
          <p14:tracePt t="218569" x="6786563" y="6045200"/>
          <p14:tracePt t="218586" x="6786563" y="6054725"/>
          <p14:tracePt t="218602" x="6796088" y="6062663"/>
          <p14:tracePt t="218878" x="6796088" y="6054725"/>
          <p14:tracePt t="219418" x="6796088" y="6045200"/>
          <p14:tracePt t="219426" x="6796088" y="6037263"/>
          <p14:tracePt t="219627" x="6796088" y="6027738"/>
          <p14:tracePt t="219674" x="6804025" y="6027738"/>
          <p14:tracePt t="219720" x="6804025" y="6018213"/>
          <p14:tracePt t="219798" x="6804025" y="6010275"/>
          <p14:tracePt t="219805" x="6804025" y="6000750"/>
          <p14:tracePt t="219821" x="6804025" y="5991225"/>
          <p14:tracePt t="219936" x="6804025" y="5983288"/>
          <p14:tracePt t="219944" x="6813550" y="5973763"/>
          <p14:tracePt t="219952" x="6813550" y="5965825"/>
          <p14:tracePt t="219969" x="6813550" y="5956300"/>
          <p14:tracePt t="219986" x="6813550" y="5946775"/>
          <p14:tracePt t="220003" x="6813550" y="5938838"/>
          <p14:tracePt t="220019" x="6813550" y="5929313"/>
          <p14:tracePt t="220036" x="6823075" y="5902325"/>
          <p14:tracePt t="220053" x="6823075" y="5894388"/>
          <p14:tracePt t="220316" x="6823075" y="5884863"/>
          <p14:tracePt t="220764" x="6823075" y="5875338"/>
          <p14:tracePt t="220778" x="6823075" y="5867400"/>
          <p14:tracePt t="220888" x="6823075" y="5857875"/>
          <p14:tracePt t="220910" x="6823075" y="5848350"/>
          <p14:tracePt t="220926" x="6823075" y="5840413"/>
          <p14:tracePt t="220934" x="6823075" y="5830888"/>
          <p14:tracePt t="220947" x="6823075" y="5822950"/>
          <p14:tracePt t="220963" x="6823075" y="5813425"/>
          <p14:tracePt t="220979" x="6823075" y="5803900"/>
          <p14:tracePt t="220988" x="6823075" y="5795963"/>
          <p14:tracePt t="221003" x="6823075" y="5786438"/>
          <p14:tracePt t="221020" x="6823075" y="5768975"/>
          <p14:tracePt t="221036" x="6823075" y="5751513"/>
          <p14:tracePt t="221053" x="6823075" y="5724525"/>
          <p14:tracePt t="221069" x="6823075" y="5705475"/>
          <p14:tracePt t="221087" x="6823075" y="5688013"/>
          <p14:tracePt t="221166" x="6823075" y="5680075"/>
          <p14:tracePt t="221180" x="6823075" y="5670550"/>
          <p14:tracePt t="221188" x="6823075" y="5661025"/>
          <p14:tracePt t="221590" x="6823075" y="5653088"/>
          <p14:tracePt t="221606" x="6823075" y="5643563"/>
          <p14:tracePt t="221613" x="6823075" y="5634038"/>
          <p14:tracePt t="221627" x="6823075" y="5626100"/>
          <p14:tracePt t="221636" x="6823075" y="5616575"/>
          <p14:tracePt t="221652" x="6823075" y="5599113"/>
          <p14:tracePt t="221670" x="6813550" y="5589588"/>
          <p14:tracePt t="221687" x="6813550" y="5572125"/>
          <p14:tracePt t="221703" x="6804025" y="5562600"/>
          <p14:tracePt t="221720" x="6804025" y="5545138"/>
          <p14:tracePt t="221736" x="6804025" y="5527675"/>
          <p14:tracePt t="221753" x="6804025" y="5483225"/>
          <p14:tracePt t="221770" x="6804025" y="5465763"/>
          <p14:tracePt t="221787" x="6804025" y="5438775"/>
          <p14:tracePt t="221803" x="6804025" y="5411788"/>
          <p14:tracePt t="221820" x="6804025" y="5402263"/>
          <p14:tracePt t="221824" x="6804025" y="5394325"/>
          <p14:tracePt t="221837" x="6813550" y="5375275"/>
          <p14:tracePt t="221870" x="6813550" y="5348288"/>
          <p14:tracePt t="221887" x="6813550" y="5330825"/>
          <p14:tracePt t="221903" x="6813550" y="5322888"/>
          <p14:tracePt t="221920" x="6813550" y="5313363"/>
          <p14:tracePt t="221937" x="6813550" y="5295900"/>
          <p14:tracePt t="221969" x="6813550" y="5286375"/>
          <p14:tracePt t="221986" x="6813550" y="5276850"/>
          <p14:tracePt t="222024" x="6813550" y="5268913"/>
          <p14:tracePt t="222046" x="6813550" y="5259388"/>
          <p14:tracePt t="222061" x="6813550" y="5251450"/>
          <p14:tracePt t="222092" x="6813550" y="5241925"/>
          <p14:tracePt t="222124" x="6813550" y="5232400"/>
          <p14:tracePt t="222146" x="6813550" y="5224463"/>
          <p14:tracePt t="222155" x="6813550" y="5214938"/>
          <p14:tracePt t="222171" x="6813550" y="5205413"/>
          <p14:tracePt t="222187" x="6813550" y="5197475"/>
          <p14:tracePt t="222208" x="6813550" y="5187950"/>
          <p14:tracePt t="222280" x="6813550" y="5180013"/>
          <p14:tracePt t="222294" x="6813550" y="5170488"/>
          <p14:tracePt t="222310" x="6813550" y="5160963"/>
          <p14:tracePt t="222324" x="6813550" y="5153025"/>
          <p14:tracePt t="222332" x="6813550" y="5143500"/>
          <p14:tracePt t="224946" x="6813550" y="5133975"/>
          <p14:tracePt t="224968" x="6813550" y="5116513"/>
          <p14:tracePt t="224976" x="6813550" y="5108575"/>
          <p14:tracePt t="224987" x="6823075" y="5099050"/>
          <p14:tracePt t="225004" x="6831013" y="5072063"/>
          <p14:tracePt t="225021" x="6840538" y="5027613"/>
          <p14:tracePt t="225037" x="6848475" y="5010150"/>
          <p14:tracePt t="225053" x="6848475" y="4983163"/>
          <p14:tracePt t="225070" x="6848475" y="4965700"/>
          <p14:tracePt t="225087" x="6858000" y="4929188"/>
          <p14:tracePt t="225104" x="6858000" y="4902200"/>
          <p14:tracePt t="225120" x="6858000" y="4884738"/>
          <p14:tracePt t="225137" x="6858000" y="4875213"/>
          <p14:tracePt t="225153" x="6858000" y="4857750"/>
          <p14:tracePt t="225170" x="6858000" y="4840288"/>
          <p14:tracePt t="225187" x="6858000" y="4830763"/>
          <p14:tracePt t="225204" x="6848475" y="4822825"/>
          <p14:tracePt t="225220" x="6840538" y="4813300"/>
          <p14:tracePt t="225237" x="6831013" y="4803775"/>
          <p14:tracePt t="225254" x="6813550" y="4786313"/>
          <p14:tracePt t="225270" x="6804025" y="4776788"/>
          <p14:tracePt t="225287" x="6796088" y="4768850"/>
          <p14:tracePt t="225304" x="6796088" y="4751388"/>
          <p14:tracePt t="225321" x="6786563" y="4741863"/>
          <p14:tracePt t="225324" x="6777038" y="4741863"/>
          <p14:tracePt t="225337" x="6777038" y="4732338"/>
          <p14:tracePt t="225818" x="6786563" y="4732338"/>
          <p14:tracePt t="225826" x="6786563" y="4751388"/>
          <p14:tracePt t="225837" x="6813550" y="4776788"/>
          <p14:tracePt t="225854" x="6858000" y="4848225"/>
          <p14:tracePt t="225871" x="6902450" y="4911725"/>
          <p14:tracePt t="225888" x="6983413" y="5062538"/>
          <p14:tracePt t="225904" x="7000875" y="5143500"/>
          <p14:tracePt t="225921" x="7010400" y="5197475"/>
          <p14:tracePt t="225938" x="7010400" y="5241925"/>
          <p14:tracePt t="225954" x="6991350" y="5276850"/>
          <p14:tracePt t="225971" x="6991350" y="5295900"/>
          <p14:tracePt t="225988" x="6991350" y="5340350"/>
          <p14:tracePt t="226004" x="6991350" y="5375275"/>
          <p14:tracePt t="226021" x="7010400" y="5402263"/>
          <p14:tracePt t="226037" x="7027863" y="5438775"/>
          <p14:tracePt t="226054" x="7072313" y="5465763"/>
          <p14:tracePt t="226071" x="7180263" y="5510213"/>
          <p14:tracePt t="226088" x="7385050" y="5527675"/>
          <p14:tracePt t="226104" x="7840663" y="5554663"/>
          <p14:tracePt t="226121" x="8081963" y="5554663"/>
          <p14:tracePt t="226138" x="8385175" y="5545138"/>
          <p14:tracePt t="226154" x="8609013" y="5537200"/>
          <p14:tracePt t="226171" x="8751888" y="5518150"/>
          <p14:tracePt t="226188" x="8840788" y="5500688"/>
          <p14:tracePt t="226205" x="8902700" y="5483225"/>
          <p14:tracePt t="226221" x="8912225" y="5473700"/>
          <p14:tracePt t="226237" x="8929688" y="5465763"/>
          <p14:tracePt t="226254" x="8956675" y="5446713"/>
          <p14:tracePt t="226271" x="9028113" y="5402263"/>
          <p14:tracePt t="226288" x="9117013" y="5357813"/>
          <p14:tracePt t="226305" x="9402763" y="5251450"/>
          <p14:tracePt t="226321" x="9698038" y="5160963"/>
          <p14:tracePt t="226337" x="9991725" y="5072063"/>
          <p14:tracePt t="226354" x="10277475" y="4991100"/>
          <p14:tracePt t="226371" x="10510838" y="4956175"/>
          <p14:tracePt t="226388" x="10680700" y="4929188"/>
          <p14:tracePt t="226404" x="10796588" y="4911725"/>
          <p14:tracePt t="226421" x="10841038" y="4894263"/>
          <p14:tracePt t="226437" x="10858500" y="4894263"/>
          <p14:tracePt t="226454" x="10868025" y="4894263"/>
          <p14:tracePt t="226471" x="10875963" y="4884738"/>
          <p14:tracePt t="226488" x="10912475" y="4875213"/>
          <p14:tracePt t="226505" x="10966450" y="4857750"/>
          <p14:tracePt t="226521" x="11037888" y="4840288"/>
          <p14:tracePt t="226539" x="11242675" y="4776788"/>
          <p14:tracePt t="226554" x="11403013" y="4732338"/>
          <p14:tracePt t="226571" x="11537950" y="4697413"/>
          <p14:tracePt t="226587" x="11653838" y="4679950"/>
          <p14:tracePt t="226604" x="11688763" y="4670425"/>
          <p14:tracePt t="226684" x="11680825" y="4679950"/>
          <p14:tracePt t="226692" x="11671300" y="4679950"/>
          <p14:tracePt t="226704" x="11671300" y="4687888"/>
          <p14:tracePt t="226721" x="11661775" y="4697413"/>
          <p14:tracePt t="226738" x="11653838" y="4705350"/>
          <p14:tracePt t="226754" x="11644313" y="4705350"/>
          <p14:tracePt t="226771" x="11634788" y="4714875"/>
          <p14:tracePt t="226788" x="11626850" y="4724400"/>
          <p14:tracePt t="226804" x="11609388" y="4724400"/>
          <p14:tracePt t="226821" x="11599863" y="4732338"/>
          <p14:tracePt t="226838" x="11590338" y="4741863"/>
          <p14:tracePt t="226854" x="11582400" y="4741863"/>
          <p14:tracePt t="226871" x="11572875" y="4741863"/>
          <p14:tracePt t="226888" x="11555413" y="4751388"/>
          <p14:tracePt t="226904" x="11537950" y="4751388"/>
          <p14:tracePt t="226938" x="11528425" y="4751388"/>
          <p14:tracePt t="227002" x="11518900" y="4751388"/>
          <p14:tracePt t="227008" x="11510963" y="47593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59618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عوامل موثر بر فشار خون بالا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1700808"/>
            <a:ext cx="8640960" cy="489654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فشار خون در طول روز تحت تاثیر عوامل مختلفی تغییر می کند ولی موقتی :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 وضعیت بدن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 فعالیت مغز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 فعالیت گوارشی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 فعالیت عضلانی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 تحریکات عصبی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 تحریکات دردناک 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 مثانه پر</a:t>
            </a:r>
          </a:p>
          <a:p>
            <a:pPr marL="0" indent="0" algn="r">
              <a:buNone/>
            </a:pPr>
            <a:r>
              <a:rPr lang="fa-IR" sz="2400" dirty="0">
                <a:cs typeface="B Yagut" panose="00000400000000000000" pitchFamily="2" charset="-78"/>
              </a:rPr>
              <a:t>- عوامل محیطی (دمای هوا،میزان صدا،مصرف دخانیات،مصرف الکل،قهوه،چای و    دارو)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8"/>
    </mc:Choice>
    <mc:Fallback xmlns="">
      <p:transition spd="slow" advTm="9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9440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خلاصه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759527"/>
            <a:ext cx="8085634" cy="4849485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فشار خون مقدار نیرویی است که خون به دیواره سرخرگ ها وارد می کندو دو عامل برون ده قلب و مقاومت رگ روی آن اثر دارد.</a:t>
            </a:r>
          </a:p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 فشار خون دارای دو سطح سیستول و دیاستول می باشد و یکسری عوامل خطر قابل اصلاح و غیر قابل اصلاح روی فشار خون اثر دارد.</a:t>
            </a:r>
          </a:p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بالا رفتن فشار خون روی قلب و مغز و کلیه و چشم ها اثر منفی می گذارد و سالها بدون علامت می باشد .</a:t>
            </a: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یکسری از عوامل به صورت موقتی می توانند بر فشار خون تاثیر گذارند از قبیل : فعالیت مغز،فعالیت گوارشی، فعالیت عضلانی، تحریکات عصبی و غیره</a:t>
            </a: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و براساس میزان فشار خون سیستول و دیاستول فشار خون طبقه بندی می شود.</a:t>
            </a: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60"/>
    </mc:Choice>
    <mc:Fallback xmlns="">
      <p:transition spd="slow" advTm="9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31626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تمرین و پرسش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4" y="2060849"/>
            <a:ext cx="8208912" cy="4116115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1 - انواع فشار خون بالا را با عوامل خطر مرتبط به هر کدام را تفسیر نمایید ؟</a:t>
            </a: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2 – مرد 60 ساله ای که به طور دائمی دارای فشار سیستول 145و فشار دیاستول 95 می باشد در کدام طبقه از فشار خون قرار دارد و چرا ؟</a:t>
            </a: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3 – فشار خون بحرانی یعنی چه تفسیرنمایید و اقدام مورد نیاز در این مورد چه می باشد ؟</a:t>
            </a:r>
          </a:p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4 – محدوده پیش فشار خون بالا را شرح دهید ؟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2"/>
    </mc:Choice>
    <mc:Fallback xmlns="">
      <p:transition spd="slow" advTm="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1215736"/>
            <a:ext cx="9036496" cy="5165592"/>
          </a:xfrm>
        </p:spPr>
        <p:txBody>
          <a:bodyPr>
            <a:noAutofit/>
          </a:bodyPr>
          <a:lstStyle/>
          <a:p>
            <a:pPr algn="r"/>
            <a:r>
              <a:rPr lang="fa-IR" sz="4000" b="1" dirty="0">
                <a:cs typeface="B Yagut" panose="00000400000000000000" pitchFamily="2" charset="-78"/>
              </a:rPr>
              <a:t>منابع:</a:t>
            </a:r>
            <a:br>
              <a:rPr lang="fa-IR" sz="2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r>
              <a:rPr lang="fa-IR" sz="2400" dirty="0">
                <a:cs typeface="B Yagut" panose="00000400000000000000" pitchFamily="2" charset="-78"/>
              </a:rPr>
              <a:t>1 - دفتر مدیریت بیماریهای غیر واگیر ، محتوای آموزشی و دستورالعمل اجرایی مجموعه مداخلات اساسی بیماریهای غیر واگیر درنظام مراقبت های بهداشتی اولیه ایران ( ایراپن ) وزارت بهداشت ، درمان و آموزش پزشکی ، معاونت بهداشت ،سال 1396</a:t>
            </a:r>
            <a:br>
              <a:rPr lang="fa-IR" sz="2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r>
              <a:rPr lang="fa-IR" sz="2400" dirty="0">
                <a:cs typeface="B Yagut" panose="00000400000000000000" pitchFamily="2" charset="-78"/>
              </a:rPr>
              <a:t>2 – دکتر عزیزی فریدون، دکتر جانقربان محسن، دکتر حاتمی حسین ،کتاب اپیدمیو لوژی و کنترل بیماریهای شایع در ایران،تهران انتشارات خسروی با همکاری پژوهشکده علوم درون ریز و متابولیسم دانشگاه علوم پزشکی شهید بهشتی،چاپ اول سال 1389</a:t>
            </a:r>
            <a:br>
              <a:rPr lang="fa-IR" sz="2400" dirty="0">
                <a:cs typeface="B Yagut" panose="00000400000000000000" pitchFamily="2" charset="-78"/>
              </a:rPr>
            </a:br>
            <a:br>
              <a:rPr lang="en-US" sz="2400" dirty="0">
                <a:cs typeface="B Yagut" panose="00000400000000000000" pitchFamily="2" charset="-78"/>
              </a:rPr>
            </a:br>
            <a:br>
              <a:rPr lang="en-US" sz="2400" dirty="0">
                <a:cs typeface="B Yagut" panose="00000400000000000000" pitchFamily="2" charset="-78"/>
              </a:rPr>
            </a:b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"/>
    </mc:Choice>
    <mc:Fallback xmlns="">
      <p:transition spd="slow" advTm="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429" y="2954214"/>
            <a:ext cx="7325591" cy="2527013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>
                <a:ln w="12700">
                  <a:solidFill>
                    <a:schemeClr val="accent5"/>
                  </a:solidFill>
                  <a:prstDash val="solid"/>
                </a:ln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br>
              <a:rPr lang="fa-IR" sz="3000" dirty="0">
                <a:cs typeface="B Yagut" panose="00000400000000000000" pitchFamily="2" charset="-78"/>
              </a:rPr>
            </a:br>
            <a:br>
              <a:rPr lang="fa-IR" sz="3000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E5566B42-4D1E-4677-908C-9044390793CC}"/>
              </a:ext>
            </a:extLst>
          </p:cNvPr>
          <p:cNvSpPr txBox="1">
            <a:spLocks/>
          </p:cNvSpPr>
          <p:nvPr/>
        </p:nvSpPr>
        <p:spPr>
          <a:xfrm>
            <a:off x="2641024" y="3143727"/>
            <a:ext cx="7772400" cy="2201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marL="0" indent="0" algn="ctr" rtl="1">
              <a:buNone/>
            </a:pPr>
            <a:r>
              <a:rPr lang="fa-IR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مرکز آموزش بهورزی اصفهان2</a:t>
            </a:r>
          </a:p>
          <a:p>
            <a:pPr marL="0" indent="0" algn="ctr" rtl="1">
              <a:buNone/>
            </a:pPr>
            <a:endParaRPr lang="fa-IR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Email : beh2.Isfahan@phc.mui.ac.ir</a:t>
            </a:r>
            <a:endParaRPr lang="en-US" b="1" i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12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6"/>
    </mc:Choice>
    <mc:Fallback xmlns="">
      <p:transition spd="slow" advTm="5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مشخصات سند</a:t>
            </a:r>
            <a:endParaRPr lang="fa-IR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16596" y="1720268"/>
            <a:ext cx="3886200" cy="46277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2400" dirty="0">
                <a:cs typeface="B Yagut" panose="00000400000000000000" pitchFamily="2" charset="-78"/>
              </a:rPr>
              <a:t>مشخصات مدرس:</a:t>
            </a:r>
            <a:r>
              <a:rPr lang="en-US" sz="2400" dirty="0">
                <a:cs typeface="B Yagut" panose="00000400000000000000" pitchFamily="2" charset="-78"/>
              </a:rPr>
              <a:t>  </a:t>
            </a:r>
            <a:endParaRPr lang="fa-IR" sz="24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   </a:t>
            </a:r>
          </a:p>
          <a:p>
            <a:pPr algn="r"/>
            <a:endParaRPr lang="fa-IR" sz="1800" dirty="0">
              <a:cs typeface="B Yagut" panose="00000400000000000000" pitchFamily="2" charset="-78"/>
            </a:endParaRPr>
          </a:p>
          <a:p>
            <a:pPr algn="r"/>
            <a:endParaRPr lang="fa-IR" sz="18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en-US" sz="18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sz="18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نام ونام خانوادگی مدرس : مریم جلالپور</a:t>
            </a: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مدرک تحصیلی : کارشناس ارشد آموزش جامعه نگر شاخه اپیدمیولوژی</a:t>
            </a: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موقعیت اشتغال سازمانی مدرس : مربی</a:t>
            </a: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مرکز آموزش بهورزی شهرستان اصفهان 2</a:t>
            </a:r>
          </a:p>
          <a:p>
            <a:pPr marL="0" indent="0" algn="r">
              <a:buNone/>
            </a:pPr>
            <a:r>
              <a:rPr lang="fa-IR" sz="1800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sz="1800" dirty="0">
              <a:cs typeface="B Yagut" panose="00000400000000000000" pitchFamily="2" charset="-78"/>
            </a:endParaRPr>
          </a:p>
          <a:p>
            <a:pPr algn="r"/>
            <a:endParaRPr lang="en-US" sz="1800" dirty="0">
              <a:cs typeface="B Yagut" panose="00000400000000000000" pitchFamily="2" charset="-78"/>
            </a:endParaRPr>
          </a:p>
          <a:p>
            <a:pPr algn="r"/>
            <a:endParaRPr lang="en-US" sz="1800" dirty="0">
              <a:cs typeface="B Yagut" panose="00000400000000000000" pitchFamily="2" charset="-78"/>
            </a:endParaRPr>
          </a:p>
          <a:p>
            <a:pPr algn="r"/>
            <a:endParaRPr lang="en-US" sz="1800" dirty="0">
              <a:cs typeface="B Yagut" panose="00000400000000000000" pitchFamily="2" charset="-78"/>
            </a:endParaRPr>
          </a:p>
          <a:p>
            <a:pPr algn="r"/>
            <a:endParaRPr lang="fa-IR" sz="1800" dirty="0">
              <a:cs typeface="B Yagut" panose="00000400000000000000" pitchFamily="2" charset="-78"/>
            </a:endParaRPr>
          </a:p>
          <a:p>
            <a:pPr algn="r"/>
            <a:endParaRPr lang="fa-IR" sz="18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153150" y="1825625"/>
            <a:ext cx="5200650" cy="36643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dirty="0">
                <a:cs typeface="B Yagut" panose="00000400000000000000" pitchFamily="2" charset="-78"/>
              </a:rPr>
              <a:t>مشخصات بسته آموزش</a:t>
            </a:r>
          </a:p>
          <a:p>
            <a:pPr marL="0" indent="0" algn="r">
              <a:buNone/>
            </a:pPr>
            <a:r>
              <a:rPr lang="fa-IR" sz="2000" b="1" dirty="0">
                <a:cs typeface="B Yagut" panose="00000400000000000000" pitchFamily="2" charset="-78"/>
              </a:rPr>
              <a:t>حیطه درس: </a:t>
            </a:r>
            <a:r>
              <a:rPr lang="fa-IR" sz="2000" dirty="0">
                <a:cs typeface="B Yagut" panose="00000400000000000000" pitchFamily="2" charset="-78"/>
              </a:rPr>
              <a:t>بیماریهای غیر واگیر</a:t>
            </a:r>
            <a:r>
              <a:rPr lang="en-US" sz="2000" dirty="0">
                <a:cs typeface="B Yagut" panose="00000400000000000000" pitchFamily="2" charset="-78"/>
              </a:rPr>
              <a:t> </a:t>
            </a:r>
          </a:p>
          <a:p>
            <a:pPr marL="0" indent="0" algn="r">
              <a:buNone/>
            </a:pPr>
            <a:r>
              <a:rPr lang="fa-IR" sz="2000" dirty="0">
                <a:cs typeface="B Yagut" panose="00000400000000000000" pitchFamily="2" charset="-78"/>
              </a:rPr>
              <a:t>تاریخ آخرین باز نگری : 16 اردیبهشت 1399</a:t>
            </a:r>
          </a:p>
          <a:p>
            <a:pPr marL="0" indent="0" algn="r" rtl="1">
              <a:buNone/>
            </a:pPr>
            <a:r>
              <a:rPr lang="fa-IR" sz="2000" dirty="0">
                <a:cs typeface="B Yagut" panose="00000400000000000000" pitchFamily="2" charset="-78"/>
              </a:rPr>
              <a:t>نوبت تهیه:1   </a:t>
            </a:r>
          </a:p>
          <a:p>
            <a:pPr marL="0" indent="0" algn="r">
              <a:buNone/>
            </a:pPr>
            <a:r>
              <a:rPr lang="fa-IR" sz="2000" dirty="0">
                <a:cs typeface="B Yagut" panose="00000400000000000000" pitchFamily="2" charset="-78"/>
              </a:rPr>
              <a:t> نام فایل :</a:t>
            </a:r>
          </a:p>
          <a:p>
            <a:pPr marL="0" indent="0" algn="r">
              <a:buNone/>
            </a:pPr>
            <a:r>
              <a:rPr lang="en-US" sz="2000" dirty="0">
                <a:cs typeface="B Yagut" panose="00000400000000000000" pitchFamily="2" charset="-78"/>
              </a:rPr>
              <a:t>NC </a:t>
            </a:r>
            <a:r>
              <a:rPr lang="en-US" sz="2000" dirty="0" err="1">
                <a:cs typeface="B Yagut" panose="00000400000000000000" pitchFamily="2" charset="-78"/>
              </a:rPr>
              <a:t>Pishgiri</a:t>
            </a:r>
            <a:r>
              <a:rPr lang="en-US" sz="2000" dirty="0">
                <a:cs typeface="B Yagut" panose="00000400000000000000" pitchFamily="2" charset="-78"/>
              </a:rPr>
              <a:t> </a:t>
            </a:r>
            <a:r>
              <a:rPr lang="en-US" sz="2000" dirty="0" err="1">
                <a:cs typeface="B Yagut" panose="00000400000000000000" pitchFamily="2" charset="-78"/>
              </a:rPr>
              <a:t>va</a:t>
            </a:r>
            <a:r>
              <a:rPr lang="en-US" sz="2000" dirty="0">
                <a:cs typeface="B Yagut" panose="00000400000000000000" pitchFamily="2" charset="-78"/>
              </a:rPr>
              <a:t> control-</a:t>
            </a:r>
            <a:r>
              <a:rPr lang="en-US" sz="2000" dirty="0" err="1">
                <a:cs typeface="B Yagut" panose="00000400000000000000" pitchFamily="2" charset="-78"/>
              </a:rPr>
              <a:t>feshare</a:t>
            </a:r>
            <a:r>
              <a:rPr lang="en-US" sz="2000" dirty="0">
                <a:cs typeface="B Yagut" panose="00000400000000000000" pitchFamily="2" charset="-78"/>
              </a:rPr>
              <a:t> </a:t>
            </a:r>
            <a:r>
              <a:rPr lang="en-US" sz="2000" dirty="0" err="1">
                <a:cs typeface="B Yagut" panose="00000400000000000000" pitchFamily="2" charset="-78"/>
              </a:rPr>
              <a:t>khoun</a:t>
            </a:r>
            <a:r>
              <a:rPr lang="en-US" sz="2000" dirty="0">
                <a:cs typeface="B Yagut" panose="00000400000000000000" pitchFamily="2" charset="-78"/>
              </a:rPr>
              <a:t>  </a:t>
            </a:r>
            <a:r>
              <a:rPr lang="en-US" sz="2000" dirty="0" err="1">
                <a:cs typeface="B Yagut" panose="00000400000000000000" pitchFamily="2" charset="-78"/>
              </a:rPr>
              <a:t>bala</a:t>
            </a:r>
            <a:r>
              <a:rPr lang="en-US" sz="2000" dirty="0">
                <a:cs typeface="B Yagut" panose="00000400000000000000" pitchFamily="2" charset="-78"/>
              </a:rPr>
              <a:t>- edi1</a:t>
            </a:r>
          </a:p>
          <a:p>
            <a:pPr marL="0" indent="0" algn="r">
              <a:buNone/>
            </a:pPr>
            <a:r>
              <a:rPr lang="fa-IR" sz="2000" dirty="0">
                <a:cs typeface="B Yagut" panose="00000400000000000000" pitchFamily="2" charset="-78"/>
              </a:rPr>
              <a:t> </a:t>
            </a:r>
          </a:p>
          <a:p>
            <a:pPr algn="r"/>
            <a:endParaRPr lang="fa-IR" sz="20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algn="r"/>
            <a:endParaRPr lang="fa-IR" sz="2000" dirty="0">
              <a:cs typeface="B Yagut" panose="00000400000000000000" pitchFamily="2" charset="-78"/>
            </a:endParaRPr>
          </a:p>
          <a:p>
            <a:pPr algn="r"/>
            <a:endParaRPr lang="fa-IR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276872"/>
            <a:ext cx="1296144" cy="15121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6046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7"/>
    </mc:Choice>
    <mc:Fallback xmlns="">
      <p:transition spd="slow" advTm="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b="1" dirty="0">
                <a:cs typeface="B Yagut" panose="00000400000000000000" pitchFamily="2" charset="-78"/>
              </a:rPr>
              <a:t>اهداف آموزشی :</a:t>
            </a:r>
            <a:br>
              <a:rPr lang="fa-IR" b="1" dirty="0">
                <a:cs typeface="B Yagut" panose="00000400000000000000" pitchFamily="2" charset="-78"/>
              </a:rPr>
            </a:br>
            <a:r>
              <a:rPr lang="fa-IR" b="1" dirty="0">
                <a:cs typeface="B Yagut" panose="00000400000000000000" pitchFamily="2" charset="-78"/>
              </a:rPr>
              <a:t>انتظار می رود فراگیر پس از مطالعه این درس بتواند: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2438400"/>
            <a:ext cx="8496944" cy="3470031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- تعریف جامع و کاملی ازفشار خون را بیان نماید .</a:t>
            </a: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b="1" dirty="0">
                <a:cs typeface="B Yagut" panose="00000400000000000000" pitchFamily="2" charset="-78"/>
              </a:rPr>
              <a:t>- عوامل مؤثر در ایجاد نیروی فشار خون را شرح دهد .</a:t>
            </a: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b="1" dirty="0">
                <a:cs typeface="B Yagut" panose="00000400000000000000" pitchFamily="2" charset="-78"/>
              </a:rPr>
              <a:t> - </a:t>
            </a:r>
            <a:r>
              <a:rPr lang="fa-IR" sz="2400" dirty="0">
                <a:cs typeface="B Yagut" panose="00000400000000000000" pitchFamily="2" charset="-78"/>
              </a:rPr>
              <a:t>سطوح فشارخون را توضیح دهد.</a:t>
            </a: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- مشکلات فشار خون بالارا بیان نماید .</a:t>
            </a:r>
          </a:p>
          <a:p>
            <a:pPr algn="r" rtl="1"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fa-IR" sz="2400" spc="30" dirty="0">
                <a:cs typeface="B Yagut" panose="00000400000000000000" pitchFamily="2" charset="-78"/>
              </a:rPr>
              <a:t>جدول طبقه بندی فشار خون در افراد بزرگسال را تفسیر نماید.</a:t>
            </a:r>
          </a:p>
          <a:p>
            <a:pPr algn="r" rtl="1"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fa-IR" sz="2400" spc="30" dirty="0">
                <a:cs typeface="B Yagut" panose="00000400000000000000" pitchFamily="2" charset="-78"/>
              </a:rPr>
              <a:t>عوامل موثر بر فشار خون بالا را شرح دهد .</a:t>
            </a:r>
            <a:endParaRPr lang="fa-IR" sz="2400" dirty="0">
              <a:cs typeface="B Yagut" panose="00000400000000000000" pitchFamily="2" charset="-78"/>
            </a:endParaRP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endParaRPr lang="en-US" sz="2400" dirty="0">
              <a:cs typeface="B Yagut" panose="00000400000000000000" pitchFamily="2" charset="-78"/>
            </a:endParaRP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2109"/>
            <a:ext cx="10515600" cy="1136073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>
                <a:cs typeface="B Yagut" panose="00000400000000000000" pitchFamily="2" charset="-78"/>
              </a:rPr>
              <a:t>فهرست عناوین :</a:t>
            </a:r>
            <a:br>
              <a:rPr lang="fa-IR" sz="4000" dirty="0">
                <a:cs typeface="B Yagut" panose="00000400000000000000" pitchFamily="2" charset="-78"/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39031"/>
            <a:ext cx="7886700" cy="395431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 - مقدمه ای بر فشار خون بالا</a:t>
            </a: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 - تعریف فشار خون  </a:t>
            </a: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b="1" dirty="0">
                <a:cs typeface="B Yagut" panose="00000400000000000000" pitchFamily="2" charset="-78"/>
              </a:rPr>
              <a:t> - </a:t>
            </a:r>
            <a:r>
              <a:rPr lang="fa-IR" sz="2400" dirty="0">
                <a:cs typeface="B Yagut" panose="00000400000000000000" pitchFamily="2" charset="-78"/>
              </a:rPr>
              <a:t>عوامل مؤثر در ایجاد نیروی فشار خون</a:t>
            </a: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b="1" dirty="0">
                <a:cs typeface="B Yagut" panose="00000400000000000000" pitchFamily="2" charset="-78"/>
              </a:rPr>
              <a:t> - </a:t>
            </a:r>
            <a:r>
              <a:rPr lang="fa-IR" sz="2400" dirty="0">
                <a:cs typeface="B Yagut" panose="00000400000000000000" pitchFamily="2" charset="-78"/>
              </a:rPr>
              <a:t>سطوح فشارخون</a:t>
            </a: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 - مشکلات فشار خون بالا </a:t>
            </a: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- عوامل موثر بر فشار خون بالا</a:t>
            </a:r>
          </a:p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dirty="0">
                <a:cs typeface="B Yagut" panose="00000400000000000000" pitchFamily="2" charset="-78"/>
              </a:rPr>
              <a:t>- خلاصه و نتیجه گیری، پرسش و تمرین و منابع 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6"/>
    </mc:Choice>
    <mc:Fallback xmlns="">
      <p:transition spd="slow" advTm="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31626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مقدمه ای بر فشار خون بالا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844825"/>
            <a:ext cx="8352928" cy="4836195"/>
          </a:xfrm>
        </p:spPr>
        <p:txBody>
          <a:bodyPr>
            <a:normAutofit/>
          </a:bodyPr>
          <a:lstStyle/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قلب هر انسان به اندازه مشت بسته اوست .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قلب دارای دو نیمه چپ و راست است.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سیستم قلبی عروقی = قلب + رگ های خونی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قلب صد هزار بار در روز و 70 مرتبه در دقیقه ضربان دارد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هرضربان قلب دو مرحله دارد (مرحله استراحت و مرحله انقباض )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عضله قلب نیز توسط رگهای خونی تغذیه می شود .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یک سوم ازجمعیت میانسال فشار خون بالا دارند .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13"/>
    </mc:Choice>
    <mc:Fallback xmlns="">
      <p:transition spd="slow" advTm="10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548680"/>
            <a:ext cx="8229600" cy="576064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تعريف فشارخون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340768"/>
            <a:ext cx="9036496" cy="5256584"/>
          </a:xfrm>
        </p:spPr>
        <p:txBody>
          <a:bodyPr>
            <a:noAutofit/>
          </a:bodyPr>
          <a:lstStyle/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   </a:t>
            </a:r>
          </a:p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   </a:t>
            </a:r>
            <a:r>
              <a:rPr lang="fa-IR" sz="2400" spc="110" dirty="0">
                <a:cs typeface="B Yagut" panose="00000400000000000000" pitchFamily="2" charset="-78"/>
              </a:rPr>
              <a:t>خون در داخل سرخرگ ها داراي نيرويي است كه </a:t>
            </a:r>
            <a:r>
              <a:rPr lang="fa-IR" sz="2400" b="1" spc="110" dirty="0">
                <a:cs typeface="B Yagut" panose="00000400000000000000" pitchFamily="2" charset="-78"/>
              </a:rPr>
              <a:t>فشارخون </a:t>
            </a:r>
            <a:r>
              <a:rPr lang="fa-IR" sz="2400" spc="110" dirty="0">
                <a:cs typeface="B Yagut" panose="00000400000000000000" pitchFamily="2" charset="-78"/>
              </a:rPr>
              <a:t>ناميده مي شود </a:t>
            </a:r>
          </a:p>
          <a:p>
            <a:pPr algn="just" rtl="1">
              <a:buNone/>
            </a:pPr>
            <a:r>
              <a:rPr lang="fa-IR" sz="2400" spc="110" dirty="0">
                <a:cs typeface="B Yagut" panose="00000400000000000000" pitchFamily="2" charset="-78"/>
              </a:rPr>
              <a:t>   </a:t>
            </a:r>
            <a:r>
              <a:rPr lang="fa-IR" sz="2400" dirty="0">
                <a:cs typeface="B Yagut" panose="00000400000000000000" pitchFamily="2" charset="-78"/>
              </a:rPr>
              <a:t>عامل اين فشار ، انقباض و انبساط قلب است . </a:t>
            </a:r>
          </a:p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    قلب به طور مداوم با هر انقباض خود ، خون را به داخل شرياني به نام آئورت و شاخه هاي آن كه مسئول رساندن اكسيژن و مواد غذايي به تمام اعضاي بدن هستند، پمپ مي كند.</a:t>
            </a:r>
          </a:p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    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5561" y="3524438"/>
            <a:ext cx="6485949" cy="328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04"/>
    </mc:Choice>
    <mc:Fallback xmlns="">
      <p:transition spd="slow" advTm="6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347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عوامل مؤثر در ایجاد نیروی فشار خون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331640"/>
            <a:ext cx="8820472" cy="5310460"/>
          </a:xfrm>
        </p:spPr>
        <p:txBody>
          <a:bodyPr>
            <a:normAutofit/>
          </a:bodyPr>
          <a:lstStyle/>
          <a:p>
            <a:pPr algn="r" rtl="1"/>
            <a:r>
              <a:rPr lang="fa-IR" sz="2400" b="1" dirty="0">
                <a:cs typeface="B Yagut" panose="00000400000000000000" pitchFamily="2" charset="-78"/>
              </a:rPr>
              <a:t> برون ده قلب :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مقدار خوني كه در هر دقيقه به وسيله قلب به درون شريان آئورت پمپ مي شود (حدود 6 - 5 ليتر)                          </a:t>
            </a:r>
            <a:endParaRPr lang="en-US" sz="24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b="1" dirty="0">
                <a:cs typeface="B Yagut" panose="00000400000000000000" pitchFamily="2" charset="-78"/>
              </a:rPr>
              <a:t>مقاومت رگ:  </a:t>
            </a:r>
          </a:p>
          <a:p>
            <a:pPr marL="0" indent="0"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 يعني مقاومتي كه بر سر راه خروج خون از قلب در رگ ها وجود دارد .                          با تغيير برون ده قلب يا مقاومت رگ، مقدار فشارخون تغيير مي كند.</a:t>
            </a:r>
            <a:endParaRPr lang="en-US" sz="2400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sz="2400" dirty="0">
                <a:cs typeface="B Yagut" panose="00000400000000000000" pitchFamily="2" charset="-78"/>
              </a:rPr>
              <a:t>سـرخرگ های سـالم دارای دیواره عضـلانی باخاصیـت ارتجاعی می باشنـد و وقتی خون به داخل آن ها پمپ می شـود، به راحتی تحت کشش قرار می گیرند. سرخرگ های سالم کاملأ گشاد بوده و فاقد هر گونه انسداد یا گرفتگی هستند و اجازه جریان آزادانه خون را می دهند. سرخرگ های بیمار به دلیل گرفتگی و تنگی مجرا خاصیت ارتجاعی و کشسانی خود را از دست می دهند و به دلیل تنگی مجرا مقاومت درون سرخرگ بالا می رود که باعث ایجاد </a:t>
            </a:r>
            <a:r>
              <a:rPr lang="fa-IR" sz="2400" b="1" dirty="0">
                <a:cs typeface="B Yagut" panose="00000400000000000000" pitchFamily="2" charset="-78"/>
              </a:rPr>
              <a:t>فشار خون بالا </a:t>
            </a:r>
            <a:r>
              <a:rPr lang="fa-IR" sz="2400" dirty="0">
                <a:cs typeface="B Yagut" panose="00000400000000000000" pitchFamily="2" charset="-78"/>
              </a:rPr>
              <a:t>می شوند.</a:t>
            </a:r>
            <a:endParaRPr lang="en-US" sz="2400" dirty="0">
              <a:cs typeface="B Yagut" panose="00000400000000000000" pitchFamily="2" charset="-78"/>
            </a:endParaRPr>
          </a:p>
          <a:p>
            <a:pPr algn="r" rtl="1"/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6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15"/>
    </mc:Choice>
    <mc:Fallback xmlns="">
      <p:transition spd="slow" advTm="11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کمیته آموزش\New Folder\jpg-avarez\2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17452"/>
            <a:ext cx="7943557" cy="53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09"/>
    </mc:Choice>
    <mc:Fallback xmlns="">
      <p:transition spd="slow" advTm="4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7" x="3687763" y="6375400"/>
          <p14:tracePt t="1083" x="3687763" y="6367463"/>
          <p14:tracePt t="1099" x="3679825" y="6348413"/>
          <p14:tracePt t="1107" x="3670300" y="6303963"/>
          <p14:tracePt t="1115" x="3660775" y="6269038"/>
          <p14:tracePt t="1130" x="3652838" y="6188075"/>
          <p14:tracePt t="1147" x="3643313" y="6180138"/>
          <p14:tracePt t="1164" x="3633788" y="6180138"/>
          <p14:tracePt t="1323" x="3625850" y="6180138"/>
          <p14:tracePt t="1339" x="3608388" y="6180138"/>
          <p14:tracePt t="1347" x="3571875" y="6188075"/>
          <p14:tracePt t="1354" x="3544888" y="6197600"/>
          <p14:tracePt t="1364" x="3527425" y="6197600"/>
          <p14:tracePt t="1380" x="3509963" y="6205538"/>
          <p14:tracePt t="1418" x="3517900" y="6205538"/>
          <p14:tracePt t="1434" x="3527425" y="6205538"/>
          <p14:tracePt t="1447" x="3536950" y="6205538"/>
          <p14:tracePt t="1464" x="3581400" y="6197600"/>
          <p14:tracePt t="1480" x="3660775" y="6153150"/>
          <p14:tracePt t="1497" x="3751263" y="6089650"/>
          <p14:tracePt t="1514" x="3875088" y="6018213"/>
          <p14:tracePt t="1530" x="4098925" y="5919788"/>
          <p14:tracePt t="1547" x="4295775" y="5840413"/>
          <p14:tracePt t="1564" x="4500563" y="5751513"/>
          <p14:tracePt t="1580" x="4697413" y="5670550"/>
          <p14:tracePt t="1597" x="4848225" y="5616575"/>
          <p14:tracePt t="1614" x="4919663" y="5581650"/>
          <p14:tracePt t="1630" x="4965700" y="5562600"/>
          <p14:tracePt t="1647" x="5010150" y="5545138"/>
          <p14:tracePt t="1664" x="5108575" y="5483225"/>
          <p14:tracePt t="1680" x="5251450" y="5384800"/>
          <p14:tracePt t="1697" x="5411788" y="5295900"/>
          <p14:tracePt t="1714" x="5537200" y="5214938"/>
          <p14:tracePt t="1730" x="5697538" y="5143500"/>
          <p14:tracePt t="1747" x="5776913" y="5108575"/>
          <p14:tracePt t="1764" x="5848350" y="5054600"/>
          <p14:tracePt t="1780" x="5946775" y="4983163"/>
          <p14:tracePt t="1797" x="6054725" y="4902200"/>
          <p14:tracePt t="1814" x="6180138" y="4822825"/>
          <p14:tracePt t="1830" x="6259513" y="4759325"/>
          <p14:tracePt t="1847" x="6313488" y="4724400"/>
          <p14:tracePt t="1864" x="6323013" y="4714875"/>
          <p14:tracePt t="1880" x="6330950" y="4705350"/>
          <p14:tracePt t="1897" x="6330950" y="4697413"/>
          <p14:tracePt t="1914" x="6340475" y="4670425"/>
          <p14:tracePt t="1930" x="6357938" y="4625975"/>
          <p14:tracePt t="1947" x="6367463" y="4608513"/>
          <p14:tracePt t="1964" x="6375400" y="4581525"/>
          <p14:tracePt t="1980" x="6384925" y="4572000"/>
          <p14:tracePt t="1997" x="6384925" y="4562475"/>
          <p14:tracePt t="2014" x="6384925" y="4554538"/>
          <p14:tracePt t="2131" x="6384925" y="4545013"/>
          <p14:tracePt t="2147" x="6384925" y="4537075"/>
          <p14:tracePt t="2163" x="6384925" y="4527550"/>
          <p14:tracePt t="2179" x="6384925" y="4518025"/>
          <p14:tracePt t="2195" x="6384925" y="4510088"/>
          <p14:tracePt t="2203" x="6384925" y="4500563"/>
          <p14:tracePt t="2275" x="6384925" y="4491038"/>
          <p14:tracePt t="2323" x="6384925" y="4483100"/>
          <p14:tracePt t="2531" x="6384925" y="4473575"/>
          <p14:tracePt t="2547" x="6384925" y="4465638"/>
          <p14:tracePt t="2555" x="6375400" y="4465638"/>
          <p14:tracePt t="2571" x="6367463" y="4456113"/>
          <p14:tracePt t="2587" x="6357938" y="4456113"/>
          <p14:tracePt t="2597" x="6357938" y="4446588"/>
          <p14:tracePt t="2659" x="6348413" y="4438650"/>
          <p14:tracePt t="2667" x="6340475" y="4429125"/>
          <p14:tracePt t="2907" x="6340475" y="4419600"/>
          <p14:tracePt t="2931" x="6340475" y="4411663"/>
          <p14:tracePt t="2947" x="6340475" y="4402138"/>
          <p14:tracePt t="2955" x="6340475" y="4394200"/>
          <p14:tracePt t="2972" x="6340475" y="4384675"/>
          <p14:tracePt t="2981" x="6340475" y="4375150"/>
          <p14:tracePt t="2997" x="6340475" y="4357688"/>
          <p14:tracePt t="3014" x="6348413" y="4340225"/>
          <p14:tracePt t="3031" x="6348413" y="4313238"/>
          <p14:tracePt t="3047" x="6348413" y="4303713"/>
          <p14:tracePt t="3064" x="6357938" y="4295775"/>
          <p14:tracePt t="3081" x="6357938" y="4286250"/>
          <p14:tracePt t="3203" x="6357938" y="4276725"/>
          <p14:tracePt t="3211" x="6357938" y="4268788"/>
          <p14:tracePt t="3219" x="6367463" y="4268788"/>
          <p14:tracePt t="3231" x="6367463" y="4259263"/>
          <p14:tracePt t="3248" x="6375400" y="4214813"/>
          <p14:tracePt t="3264" x="6384925" y="4179888"/>
          <p14:tracePt t="3281" x="6402388" y="4143375"/>
          <p14:tracePt t="3298" x="6411913" y="4125913"/>
          <p14:tracePt t="3314" x="6419850" y="4116388"/>
          <p14:tracePt t="3395" x="6429375" y="4116388"/>
          <p14:tracePt t="3403" x="6429375" y="4108450"/>
          <p14:tracePt t="3419" x="6446838" y="4098925"/>
          <p14:tracePt t="3435" x="6465888" y="4089400"/>
          <p14:tracePt t="3448" x="6473825" y="4089400"/>
          <p14:tracePt t="3464" x="6483350" y="4089400"/>
          <p14:tracePt t="3481" x="6491288" y="4081463"/>
          <p14:tracePt t="3498" x="6500813" y="4081463"/>
          <p14:tracePt t="3531" x="6500813" y="4071938"/>
          <p14:tracePt t="3579" x="6500813" y="4062413"/>
          <p14:tracePt t="3636" x="6500813" y="4054475"/>
          <p14:tracePt t="3659" x="6500813" y="4044950"/>
          <p14:tracePt t="3675" x="6500813" y="4037013"/>
          <p14:tracePt t="3683" x="6510338" y="4037013"/>
          <p14:tracePt t="3692" x="6510338" y="4027488"/>
          <p14:tracePt t="3707" x="6510338" y="4017963"/>
          <p14:tracePt t="3723" x="6510338" y="4010025"/>
          <p14:tracePt t="3740" x="6510338" y="4000500"/>
          <p14:tracePt t="3755" x="6510338" y="3990975"/>
          <p14:tracePt t="3771" x="6518275" y="3990975"/>
          <p14:tracePt t="3781" x="6518275" y="3983038"/>
          <p14:tracePt t="3811" x="6518275" y="3973513"/>
          <p14:tracePt t="3819" x="6518275" y="3965575"/>
          <p14:tracePt t="3843" x="6518275" y="3956050"/>
          <p14:tracePt t="3851" x="6527800" y="3956050"/>
          <p14:tracePt t="3867" x="6527800" y="3946525"/>
          <p14:tracePt t="3899" x="6527800" y="3938588"/>
          <p14:tracePt t="3915" x="6527800" y="3929063"/>
          <p14:tracePt t="3931" x="6527800" y="3919538"/>
          <p14:tracePt t="3939" x="6537325" y="3919538"/>
          <p14:tracePt t="3956" x="6537325" y="3911600"/>
          <p14:tracePt t="3964" x="6537325" y="3902075"/>
          <p14:tracePt t="3981" x="6545263" y="3875088"/>
          <p14:tracePt t="3998" x="6554788" y="3857625"/>
          <p14:tracePt t="4014" x="6562725" y="3830638"/>
          <p14:tracePt t="4031" x="6572250" y="3813175"/>
          <p14:tracePt t="4048" x="6581775" y="3786188"/>
          <p14:tracePt t="4064" x="6589713" y="3776663"/>
          <p14:tracePt t="4081" x="6589713" y="3751263"/>
          <p14:tracePt t="4098" x="6608763" y="3724275"/>
          <p14:tracePt t="4115" x="6626225" y="3697288"/>
          <p14:tracePt t="4131" x="6634163" y="3679825"/>
          <p14:tracePt t="4148" x="6653213" y="3670300"/>
          <p14:tracePt t="4164" x="6661150" y="3660775"/>
          <p14:tracePt t="4181" x="6670675" y="3652838"/>
          <p14:tracePt t="4198" x="6680200" y="3643313"/>
          <p14:tracePt t="4214" x="6688138" y="3633788"/>
          <p14:tracePt t="4231" x="6697663" y="3625850"/>
          <p14:tracePt t="4248" x="6705600" y="3616325"/>
          <p14:tracePt t="4264" x="6705600" y="3608388"/>
          <p14:tracePt t="4281" x="6715125" y="3608388"/>
          <p14:tracePt t="4298" x="6724650" y="3598863"/>
          <p14:tracePt t="4315" x="6732588" y="3589338"/>
          <p14:tracePt t="4331" x="6742113" y="3581400"/>
          <p14:tracePt t="4348" x="6751638" y="3581400"/>
          <p14:tracePt t="4364" x="6759575" y="3571875"/>
          <p14:tracePt t="4398" x="6769100" y="3554413"/>
          <p14:tracePt t="4431" x="6777038" y="3554413"/>
          <p14:tracePt t="4484" x="6777038" y="3544888"/>
          <p14:tracePt t="4555" x="6786563" y="3544888"/>
          <p14:tracePt t="4571" x="6796088" y="3544888"/>
          <p14:tracePt t="4579" x="6796088" y="3536950"/>
          <p14:tracePt t="4596" x="6804025" y="3536950"/>
          <p14:tracePt t="4612" x="6813550" y="3536950"/>
          <p14:tracePt t="4628" x="6823075" y="3536950"/>
          <p14:tracePt t="4644" x="6823075" y="3527425"/>
          <p14:tracePt t="4651" x="6831013" y="3527425"/>
          <p14:tracePt t="4667" x="6840538" y="3527425"/>
          <p14:tracePt t="4683" x="6848475" y="3527425"/>
          <p14:tracePt t="4699" x="6848475" y="3517900"/>
          <p14:tracePt t="4714" x="6858000" y="3517900"/>
          <p14:tracePt t="4731" x="6875463" y="3517900"/>
          <p14:tracePt t="4748" x="6884988" y="3517900"/>
          <p14:tracePt t="4764" x="6902450" y="3509963"/>
          <p14:tracePt t="4781" x="6919913" y="3509963"/>
          <p14:tracePt t="4798" x="6929438" y="3500438"/>
          <p14:tracePt t="4814" x="6938963" y="3500438"/>
          <p14:tracePt t="4831" x="6956425" y="3490913"/>
          <p14:tracePt t="4848" x="6965950" y="3490913"/>
          <p14:tracePt t="4864" x="6983413" y="3490913"/>
          <p14:tracePt t="4881" x="6991350" y="3490913"/>
          <p14:tracePt t="4898" x="7018338" y="3490913"/>
          <p14:tracePt t="4915" x="7054850" y="3490913"/>
          <p14:tracePt t="4931" x="7081838" y="3500438"/>
          <p14:tracePt t="4948" x="7134225" y="3509963"/>
          <p14:tracePt t="4965" x="7170738" y="3527425"/>
          <p14:tracePt t="4981" x="7197725" y="3536950"/>
          <p14:tracePt t="4998" x="7224713" y="3554413"/>
          <p14:tracePt t="5014" x="7251700" y="3562350"/>
          <p14:tracePt t="5031" x="7269163" y="3571875"/>
          <p14:tracePt t="5048" x="7286625" y="3571875"/>
          <p14:tracePt t="5064" x="7296150" y="3589338"/>
          <p14:tracePt t="5081" x="7323138" y="3608388"/>
          <p14:tracePt t="5098" x="7340600" y="3633788"/>
          <p14:tracePt t="5115" x="7385050" y="3670300"/>
          <p14:tracePt t="5131" x="7402513" y="3697288"/>
          <p14:tracePt t="5148" x="7429500" y="3724275"/>
          <p14:tracePt t="5165" x="7456488" y="3751263"/>
          <p14:tracePt t="5181" x="7473950" y="3768725"/>
          <p14:tracePt t="5198" x="7491413" y="3786188"/>
          <p14:tracePt t="5214" x="7500938" y="3795713"/>
          <p14:tracePt t="5231" x="7500938" y="3813175"/>
          <p14:tracePt t="5248" x="7510463" y="3813175"/>
          <p14:tracePt t="5265" x="7518400" y="3830638"/>
          <p14:tracePt t="5281" x="7518400" y="3840163"/>
          <p14:tracePt t="5298" x="7518400" y="3857625"/>
          <p14:tracePt t="5315" x="7527925" y="3911600"/>
          <p14:tracePt t="5331" x="7537450" y="3938588"/>
          <p14:tracePt t="5348" x="7537450" y="3973513"/>
          <p14:tracePt t="5365" x="7554913" y="4000500"/>
          <p14:tracePt t="5381" x="7554913" y="4027488"/>
          <p14:tracePt t="5398" x="7554913" y="4044950"/>
          <p14:tracePt t="5415" x="7554913" y="4054475"/>
          <p14:tracePt t="5431" x="7554913" y="4071938"/>
          <p14:tracePt t="5465" x="7554913" y="4081463"/>
          <p14:tracePt t="5484" x="7554913" y="4089400"/>
          <p14:tracePt t="5499" x="7554913" y="4098925"/>
          <p14:tracePt t="5515" x="7554913" y="4108450"/>
          <p14:tracePt t="5531" x="7554913" y="4116388"/>
          <p14:tracePt t="5548" x="7554913" y="4125913"/>
          <p14:tracePt t="5565" x="7554913" y="4133850"/>
          <p14:tracePt t="5581" x="7554913" y="4143375"/>
          <p14:tracePt t="5598" x="7554913" y="4152900"/>
          <p14:tracePt t="5615" x="7554913" y="4170363"/>
          <p14:tracePt t="5631" x="7554913" y="4179888"/>
          <p14:tracePt t="5648" x="7554913" y="4197350"/>
          <p14:tracePt t="5665" x="7545388" y="4205288"/>
          <p14:tracePt t="5681" x="7545388" y="4224338"/>
          <p14:tracePt t="5683" x="7537450" y="4224338"/>
          <p14:tracePt t="5698" x="7527925" y="4232275"/>
          <p14:tracePt t="5715" x="7518400" y="4259263"/>
          <p14:tracePt t="5731" x="7518400" y="4268788"/>
          <p14:tracePt t="5748" x="7510463" y="4276725"/>
          <p14:tracePt t="5765" x="7500938" y="4295775"/>
          <p14:tracePt t="5781" x="7491413" y="4303713"/>
          <p14:tracePt t="5798" x="7483475" y="4313238"/>
          <p14:tracePt t="5815" x="7473950" y="4330700"/>
          <p14:tracePt t="5831" x="7466013" y="4340225"/>
          <p14:tracePt t="5848" x="7456488" y="4348163"/>
          <p14:tracePt t="5865" x="7446963" y="4357688"/>
          <p14:tracePt t="5881" x="7439025" y="4367213"/>
          <p14:tracePt t="5898" x="7429500" y="4367213"/>
          <p14:tracePt t="5915" x="7412038" y="4384675"/>
          <p14:tracePt t="5931" x="7394575" y="4394200"/>
          <p14:tracePt t="5948" x="7385050" y="4402138"/>
          <p14:tracePt t="5965" x="7367588" y="4411663"/>
          <p14:tracePt t="5981" x="7358063" y="4419600"/>
          <p14:tracePt t="5998" x="7331075" y="4429125"/>
          <p14:tracePt t="6015" x="7313613" y="4446588"/>
          <p14:tracePt t="6031" x="7296150" y="4446588"/>
          <p14:tracePt t="6048" x="7277100" y="4456113"/>
          <p14:tracePt t="6065" x="7259638" y="4465638"/>
          <p14:tracePt t="6081" x="7242175" y="4473575"/>
          <p14:tracePt t="6098" x="7215188" y="4483100"/>
          <p14:tracePt t="6115" x="7180263" y="4491038"/>
          <p14:tracePt t="6131" x="7161213" y="4510088"/>
          <p14:tracePt t="6148" x="7134225" y="4518025"/>
          <p14:tracePt t="6165" x="7116763" y="4527550"/>
          <p14:tracePt t="6181" x="7099300" y="4527550"/>
          <p14:tracePt t="6198" x="7089775" y="4527550"/>
          <p14:tracePt t="6215" x="7072313" y="4537075"/>
          <p14:tracePt t="6231" x="7062788" y="4545013"/>
          <p14:tracePt t="6248" x="7027863" y="4554538"/>
          <p14:tracePt t="6265" x="7010400" y="4554538"/>
          <p14:tracePt t="6281" x="6983413" y="4554538"/>
          <p14:tracePt t="6298" x="6973888" y="4554538"/>
          <p14:tracePt t="6315" x="6956425" y="4554538"/>
          <p14:tracePt t="6331" x="6946900" y="4554538"/>
          <p14:tracePt t="6348" x="6938963" y="4554538"/>
          <p14:tracePt t="6365" x="6929438" y="4554538"/>
          <p14:tracePt t="6381" x="6919913" y="4554538"/>
          <p14:tracePt t="6398" x="6902450" y="4554538"/>
          <p14:tracePt t="6415" x="6894513" y="4554538"/>
          <p14:tracePt t="6431" x="6884988" y="4545013"/>
          <p14:tracePt t="6448" x="6867525" y="4537075"/>
          <p14:tracePt t="6465" x="6858000" y="4527550"/>
          <p14:tracePt t="6481" x="6848475" y="4527550"/>
          <p14:tracePt t="6498" x="6840538" y="4518025"/>
          <p14:tracePt t="6515" x="6823075" y="4510088"/>
          <p14:tracePt t="6531" x="6823075" y="4500563"/>
          <p14:tracePt t="6548" x="6813550" y="4500563"/>
          <p14:tracePt t="6565" x="6804025" y="4500563"/>
          <p14:tracePt t="6581" x="6796088" y="4500563"/>
          <p14:tracePt t="6615" x="6796088" y="4491038"/>
          <p14:tracePt t="6631" x="6786563" y="4491038"/>
          <p14:tracePt t="6648" x="6777038" y="4491038"/>
          <p14:tracePt t="6665" x="6777038" y="4483100"/>
          <p14:tracePt t="6681" x="6777038" y="4473575"/>
          <p14:tracePt t="6698" x="6769100" y="4473575"/>
          <p14:tracePt t="6715" x="6759575" y="4465638"/>
          <p14:tracePt t="6731" x="6751638" y="4456113"/>
          <p14:tracePt t="6748" x="6751638" y="4446588"/>
          <p14:tracePt t="6788" x="6751638" y="4438650"/>
          <p14:tracePt t="6798" x="6742113" y="4438650"/>
          <p14:tracePt t="6815" x="6742113" y="4429125"/>
          <p14:tracePt t="6831" x="6742113" y="4419600"/>
          <p14:tracePt t="6852" x="6732588" y="4419600"/>
          <p14:tracePt t="6865" x="6724650" y="4419600"/>
          <p14:tracePt t="6881" x="6724650" y="4411663"/>
          <p14:tracePt t="6898" x="6724650" y="4402138"/>
          <p14:tracePt t="6915" x="6724650" y="4394200"/>
          <p14:tracePt t="6932" x="6715125" y="4384675"/>
          <p14:tracePt t="6965" x="6705600" y="4375150"/>
          <p14:tracePt t="6982" x="6705600" y="4357688"/>
          <p14:tracePt t="6998" x="6697663" y="4357688"/>
          <p14:tracePt t="7015" x="6688138" y="4348163"/>
          <p14:tracePt t="7032" x="6688138" y="4340225"/>
          <p14:tracePt t="7048" x="6688138" y="4322763"/>
          <p14:tracePt t="7065" x="6680200" y="4313238"/>
          <p14:tracePt t="7082" x="6670675" y="4313238"/>
          <p14:tracePt t="7098" x="6670675" y="4303713"/>
          <p14:tracePt t="7115" x="6661150" y="4295775"/>
          <p14:tracePt t="7132" x="6661150" y="4286250"/>
          <p14:tracePt t="7148" x="6653213" y="4276725"/>
          <p14:tracePt t="7165" x="6653213" y="4268788"/>
          <p14:tracePt t="7182" x="6643688" y="4259263"/>
          <p14:tracePt t="7198" x="6643688" y="4251325"/>
          <p14:tracePt t="7215" x="6643688" y="4241800"/>
          <p14:tracePt t="7232" x="6643688" y="4232275"/>
          <p14:tracePt t="7248" x="6634163" y="4224338"/>
          <p14:tracePt t="7265" x="6626225" y="4205288"/>
          <p14:tracePt t="7282" x="6616700" y="4187825"/>
          <p14:tracePt t="7298" x="6616700" y="4170363"/>
          <p14:tracePt t="7315" x="6599238" y="4143375"/>
          <p14:tracePt t="7332" x="6589713" y="4125913"/>
          <p14:tracePt t="7348" x="6589713" y="4098925"/>
          <p14:tracePt t="7365" x="6572250" y="4071938"/>
          <p14:tracePt t="7382" x="6572250" y="4054475"/>
          <p14:tracePt t="7398" x="6562725" y="4037013"/>
          <p14:tracePt t="7415" x="6554788" y="4027488"/>
          <p14:tracePt t="7432" x="6545263" y="4010025"/>
          <p14:tracePt t="7448" x="6545263" y="4000500"/>
          <p14:tracePt t="7465" x="6537325" y="3990975"/>
          <p14:tracePt t="7482" x="6527800" y="3983038"/>
          <p14:tracePt t="7498" x="6527800" y="3965575"/>
          <p14:tracePt t="7515" x="6518275" y="3956050"/>
          <p14:tracePt t="7532" x="6518275" y="3946525"/>
          <p14:tracePt t="7548" x="6510338" y="3946525"/>
          <p14:tracePt t="7565" x="6510338" y="3938588"/>
          <p14:tracePt t="7582" x="6510338" y="3919538"/>
          <p14:tracePt t="7598" x="6510338" y="3911600"/>
          <p14:tracePt t="7615" x="6500813" y="3902075"/>
          <p14:tracePt t="7692" x="6500813" y="3894138"/>
          <p14:tracePt t="7732" x="6500813" y="3884613"/>
          <p14:tracePt t="7756" x="6500813" y="3875088"/>
          <p14:tracePt t="7780" x="6500813" y="3867150"/>
          <p14:tracePt t="7812" x="6500813" y="3857625"/>
          <p14:tracePt t="7820" x="6500813" y="3848100"/>
          <p14:tracePt t="7996" x="6510338" y="3848100"/>
          <p14:tracePt t="8004" x="6510338" y="3840163"/>
          <p14:tracePt t="8028" x="6518275" y="3840163"/>
          <p14:tracePt t="8036" x="6518275" y="3830638"/>
          <p14:tracePt t="8052" x="6518275" y="3822700"/>
          <p14:tracePt t="8065" x="6527800" y="3822700"/>
          <p14:tracePt t="8082" x="6537325" y="3813175"/>
          <p14:tracePt t="8098" x="6545263" y="3813175"/>
          <p14:tracePt t="8115" x="6554788" y="3803650"/>
          <p14:tracePt t="8132" x="6572250" y="3795713"/>
          <p14:tracePt t="8148" x="6589713" y="3795713"/>
          <p14:tracePt t="8165" x="6599238" y="3776663"/>
          <p14:tracePt t="8182" x="6616700" y="3776663"/>
          <p14:tracePt t="8199" x="6626225" y="3768725"/>
          <p14:tracePt t="8348" x="6616700" y="3768725"/>
          <p14:tracePt t="8356" x="6608763" y="3768725"/>
          <p14:tracePt t="8365" x="6608763" y="3776663"/>
          <p14:tracePt t="8382" x="6599238" y="3776663"/>
          <p14:tracePt t="8398" x="6581775" y="3786188"/>
          <p14:tracePt t="8415" x="6562725" y="3795713"/>
          <p14:tracePt t="8432" x="6545263" y="3803650"/>
          <p14:tracePt t="8448" x="6518275" y="3830638"/>
          <p14:tracePt t="8465" x="6456363" y="3848100"/>
          <p14:tracePt t="8482" x="6367463" y="3894138"/>
          <p14:tracePt t="8499" x="6259513" y="3938588"/>
          <p14:tracePt t="8516" x="6072188" y="4000500"/>
          <p14:tracePt t="8532" x="5946775" y="4037013"/>
          <p14:tracePt t="8549" x="5848350" y="4062413"/>
          <p14:tracePt t="8565" x="5732463" y="4071938"/>
          <p14:tracePt t="8582" x="5626100" y="4089400"/>
          <p14:tracePt t="8599" x="5510213" y="4108450"/>
          <p14:tracePt t="8615" x="5402263" y="4116388"/>
          <p14:tracePt t="8632" x="5276850" y="4116388"/>
          <p14:tracePt t="8648" x="5153025" y="4116388"/>
          <p14:tracePt t="8665" x="4991100" y="4116388"/>
          <p14:tracePt t="8682" x="4830763" y="4116388"/>
          <p14:tracePt t="8699" x="4633913" y="4116388"/>
          <p14:tracePt t="8701" x="4537075" y="4116388"/>
          <p14:tracePt t="8716" x="4340225" y="4116388"/>
          <p14:tracePt t="8732" x="4214813" y="4116388"/>
          <p14:tracePt t="8749" x="4116388" y="4116388"/>
          <p14:tracePt t="8765" x="4062413" y="4116388"/>
          <p14:tracePt t="8782" x="4017963" y="4116388"/>
          <p14:tracePt t="8799" x="3965575" y="4116388"/>
          <p14:tracePt t="8815" x="3902075" y="4116388"/>
          <p14:tracePt t="8832" x="3813175" y="4116388"/>
          <p14:tracePt t="8849" x="3751263" y="4116388"/>
          <p14:tracePt t="8865" x="3687763" y="4116388"/>
          <p14:tracePt t="8882" x="3643313" y="4116388"/>
          <p14:tracePt t="8899" x="3589338" y="4116388"/>
          <p14:tracePt t="8916" x="3473450" y="4116388"/>
          <p14:tracePt t="8932" x="3367088" y="4116388"/>
          <p14:tracePt t="8949" x="3251200" y="4116388"/>
          <p14:tracePt t="8965" x="3170238" y="4116388"/>
          <p14:tracePt t="8982" x="3116263" y="4116388"/>
          <p14:tracePt t="8999" x="3081338" y="4116388"/>
          <p14:tracePt t="9015" x="3044825" y="4116388"/>
          <p14:tracePt t="9032" x="3009900" y="4116388"/>
          <p14:tracePt t="9049" x="2973388" y="4116388"/>
          <p14:tracePt t="9065" x="2928938" y="4116388"/>
          <p14:tracePt t="9082" x="2919413" y="4116388"/>
          <p14:tracePt t="9099" x="2901950" y="4116388"/>
          <p14:tracePt t="9116" x="2894013" y="4116388"/>
          <p14:tracePt t="9132" x="2884488" y="4116388"/>
          <p14:tracePt t="9148" x="2857500" y="4116388"/>
          <p14:tracePt t="9165" x="2830513" y="4116388"/>
          <p14:tracePt t="9182" x="2813050" y="4116388"/>
          <p14:tracePt t="9199" x="2786063" y="4116388"/>
          <p14:tracePt t="9215" x="2776538" y="4108450"/>
          <p14:tracePt t="9232" x="2768600" y="4108450"/>
          <p14:tracePt t="9249" x="2759075" y="4108450"/>
          <p14:tracePt t="9265" x="2751138" y="4108450"/>
          <p14:tracePt t="9316" x="2741613" y="4116388"/>
          <p14:tracePt t="9332" x="2732088" y="4125913"/>
          <p14:tracePt t="9348" x="2724150" y="4143375"/>
          <p14:tracePt t="9356" x="2724150" y="4152900"/>
          <p14:tracePt t="9365" x="2724150" y="4160838"/>
          <p14:tracePt t="9382" x="2724150" y="4187825"/>
          <p14:tracePt t="9399" x="2724150" y="4205288"/>
          <p14:tracePt t="9415" x="2724150" y="4214813"/>
          <p14:tracePt t="9432" x="2724150" y="4232275"/>
          <p14:tracePt t="9449" x="2724150" y="4241800"/>
          <p14:tracePt t="9684" x="2714625" y="4241800"/>
          <p14:tracePt t="9724" x="2705100" y="4241800"/>
          <p14:tracePt t="9732" x="2705100" y="4232275"/>
          <p14:tracePt t="9740" x="2697163" y="4224338"/>
          <p14:tracePt t="9749" x="2687638" y="4214813"/>
          <p14:tracePt t="9765" x="2670175" y="4187825"/>
          <p14:tracePt t="9782" x="2652713" y="4160838"/>
          <p14:tracePt t="9799" x="2633663" y="4125913"/>
          <p14:tracePt t="9815" x="2625725" y="4089400"/>
          <p14:tracePt t="9832" x="2625725" y="4054475"/>
          <p14:tracePt t="9849" x="2625725" y="4037013"/>
          <p14:tracePt t="9865" x="2625725" y="4017963"/>
          <p14:tracePt t="9882" x="2625725" y="4000500"/>
          <p14:tracePt t="9899" x="2625725" y="3983038"/>
          <p14:tracePt t="9916" x="2625725" y="3965575"/>
          <p14:tracePt t="9932" x="2625725" y="3956050"/>
          <p14:tracePt t="9949" x="2633663" y="3946525"/>
          <p14:tracePt t="9965" x="2652713" y="3929063"/>
          <p14:tracePt t="9982" x="2660650" y="3911600"/>
          <p14:tracePt t="9999" x="2679700" y="3884613"/>
          <p14:tracePt t="10015" x="2697163" y="3857625"/>
          <p14:tracePt t="10032" x="2705100" y="3840163"/>
          <p14:tracePt t="10049" x="2714625" y="3822700"/>
          <p14:tracePt t="10065" x="2724150" y="3803650"/>
          <p14:tracePt t="10082" x="2741613" y="3786188"/>
          <p14:tracePt t="10099" x="2741613" y="3776663"/>
          <p14:tracePt t="10116" x="2751138" y="3759200"/>
          <p14:tracePt t="10132" x="2759075" y="3759200"/>
          <p14:tracePt t="10149" x="2759075" y="3741738"/>
          <p14:tracePt t="10165" x="2768600" y="3732213"/>
          <p14:tracePt t="10182" x="2776538" y="3732213"/>
          <p14:tracePt t="10199" x="2776538" y="3724275"/>
          <p14:tracePt t="10215" x="2776538" y="3705225"/>
          <p14:tracePt t="10232" x="2786063" y="3697288"/>
          <p14:tracePt t="10249" x="2795588" y="3679825"/>
          <p14:tracePt t="10266" x="2795588" y="3670300"/>
          <p14:tracePt t="10282" x="2803525" y="3660775"/>
          <p14:tracePt t="10299" x="2813050" y="3652838"/>
          <p14:tracePt t="10316" x="2813050" y="3643313"/>
          <p14:tracePt t="10349" x="2822575" y="3633788"/>
          <p14:tracePt t="10365" x="2822575" y="3625850"/>
          <p14:tracePt t="10399" x="2830513" y="3608388"/>
          <p14:tracePt t="10415" x="2840038" y="3608388"/>
          <p14:tracePt t="10432" x="2847975" y="3598863"/>
          <p14:tracePt t="10449" x="2847975" y="3589338"/>
          <p14:tracePt t="10466" x="2857500" y="3581400"/>
          <p14:tracePt t="10482" x="2874963" y="3571875"/>
          <p14:tracePt t="10499" x="2894013" y="3562350"/>
          <p14:tracePt t="10516" x="2928938" y="3544888"/>
          <p14:tracePt t="10532" x="2965450" y="3536950"/>
          <p14:tracePt t="10549" x="2982913" y="3527425"/>
          <p14:tracePt t="10565" x="3000375" y="3517900"/>
          <p14:tracePt t="10582" x="3017838" y="3517900"/>
          <p14:tracePt t="10599" x="3027363" y="3517900"/>
          <p14:tracePt t="10616" x="3036888" y="3517900"/>
          <p14:tracePt t="10632" x="3054350" y="3517900"/>
          <p14:tracePt t="10649" x="3081338" y="3517900"/>
          <p14:tracePt t="10666" x="3116263" y="3517900"/>
          <p14:tracePt t="10682" x="3143250" y="3509963"/>
          <p14:tracePt t="10699" x="3160713" y="3500438"/>
          <p14:tracePt t="10701" x="3179763" y="3500438"/>
          <p14:tracePt t="10716" x="3214688" y="3500438"/>
          <p14:tracePt t="10732" x="3241675" y="3500438"/>
          <p14:tracePt t="10749" x="3276600" y="3500438"/>
          <p14:tracePt t="10765" x="3303588" y="3500438"/>
          <p14:tracePt t="10782" x="3330575" y="3500438"/>
          <p14:tracePt t="10799" x="3348038" y="3500438"/>
          <p14:tracePt t="10816" x="3375025" y="3500438"/>
          <p14:tracePt t="10832" x="3394075" y="3509963"/>
          <p14:tracePt t="10849" x="3411538" y="3517900"/>
          <p14:tracePt t="10866" x="3419475" y="3527425"/>
          <p14:tracePt t="10882" x="3438525" y="3536950"/>
          <p14:tracePt t="10899" x="3446463" y="3544888"/>
          <p14:tracePt t="10916" x="3455988" y="3562350"/>
          <p14:tracePt t="10932" x="3473450" y="3581400"/>
          <p14:tracePt t="10949" x="3473450" y="3589338"/>
          <p14:tracePt t="10966" x="3482975" y="3598863"/>
          <p14:tracePt t="10982" x="3482975" y="3608388"/>
          <p14:tracePt t="10999" x="3482975" y="3616325"/>
          <p14:tracePt t="11016" x="3482975" y="3633788"/>
          <p14:tracePt t="11032" x="3482975" y="3643313"/>
          <p14:tracePt t="11049" x="3482975" y="3652838"/>
          <p14:tracePt t="11066" x="3482975" y="3660775"/>
          <p14:tracePt t="11082" x="3482975" y="3670300"/>
          <p14:tracePt t="11099" x="3482975" y="3679825"/>
          <p14:tracePt t="11116" x="3490913" y="3697288"/>
          <p14:tracePt t="11132" x="3490913" y="3705225"/>
          <p14:tracePt t="11149" x="3490913" y="3714750"/>
          <p14:tracePt t="11166" x="3490913" y="3732213"/>
          <p14:tracePt t="11182" x="3490913" y="3741738"/>
          <p14:tracePt t="11199" x="3490913" y="3751263"/>
          <p14:tracePt t="11216" x="3500438" y="3768725"/>
          <p14:tracePt t="11232" x="3500438" y="3795713"/>
          <p14:tracePt t="11249" x="3500438" y="3813175"/>
          <p14:tracePt t="11266" x="3500438" y="3822700"/>
          <p14:tracePt t="11282" x="3509963" y="3840163"/>
          <p14:tracePt t="11299" x="3509963" y="3867150"/>
          <p14:tracePt t="11316" x="3517900" y="3911600"/>
          <p14:tracePt t="11332" x="3527425" y="3938588"/>
          <p14:tracePt t="11349" x="3527425" y="3973513"/>
          <p14:tracePt t="11366" x="3527425" y="4000500"/>
          <p14:tracePt t="11382" x="3536950" y="4027488"/>
          <p14:tracePt t="11399" x="3536950" y="4054475"/>
          <p14:tracePt t="11416" x="3536950" y="4071938"/>
          <p14:tracePt t="11432" x="3536950" y="4089400"/>
          <p14:tracePt t="11449" x="3536950" y="4108450"/>
          <p14:tracePt t="11466" x="3536950" y="4116388"/>
          <p14:tracePt t="11482" x="3536950" y="4125913"/>
          <p14:tracePt t="11499" x="3536950" y="4133850"/>
          <p14:tracePt t="11516" x="3536950" y="4160838"/>
          <p14:tracePt t="11532" x="3536950" y="4179888"/>
          <p14:tracePt t="11549" x="3536950" y="4197350"/>
          <p14:tracePt t="11566" x="3536950" y="4205288"/>
          <p14:tracePt t="11582" x="3536950" y="4224338"/>
          <p14:tracePt t="11599" x="3536950" y="4241800"/>
          <p14:tracePt t="11616" x="3527425" y="4251325"/>
          <p14:tracePt t="11632" x="3527425" y="4268788"/>
          <p14:tracePt t="11649" x="3517900" y="4276725"/>
          <p14:tracePt t="11666" x="3517900" y="4286250"/>
          <p14:tracePt t="11682" x="3509963" y="4295775"/>
          <p14:tracePt t="11699" x="3509963" y="4313238"/>
          <p14:tracePt t="11716" x="3490913" y="4322763"/>
          <p14:tracePt t="11732" x="3490913" y="4330700"/>
          <p14:tracePt t="11749" x="3482975" y="4340225"/>
          <p14:tracePt t="11766" x="3473450" y="4357688"/>
          <p14:tracePt t="11782" x="3465513" y="4357688"/>
          <p14:tracePt t="11799" x="3455988" y="4367213"/>
          <p14:tracePt t="11816" x="3446463" y="4384675"/>
          <p14:tracePt t="11849" x="3438525" y="4394200"/>
          <p14:tracePt t="11885" x="3429000" y="4394200"/>
          <p14:tracePt t="11892" x="3419475" y="4394200"/>
          <p14:tracePt t="11900" x="3419475" y="4402138"/>
          <p14:tracePt t="11916" x="3411538" y="4402138"/>
          <p14:tracePt t="11940" x="3402013" y="4411663"/>
          <p14:tracePt t="11956" x="3394075" y="4411663"/>
          <p14:tracePt t="11966" x="3384550" y="4419600"/>
          <p14:tracePt t="11982" x="3375025" y="4419600"/>
          <p14:tracePt t="11999" x="3357563" y="4419600"/>
          <p14:tracePt t="12016" x="3340100" y="4429125"/>
          <p14:tracePt t="12032" x="3313113" y="4429125"/>
          <p14:tracePt t="12049" x="3286125" y="4429125"/>
          <p14:tracePt t="12066" x="3268663" y="4429125"/>
          <p14:tracePt t="12082" x="3259138" y="4429125"/>
          <p14:tracePt t="12099" x="3232150" y="4429125"/>
          <p14:tracePt t="12116" x="3197225" y="4429125"/>
          <p14:tracePt t="12132" x="3179763" y="4429125"/>
          <p14:tracePt t="12149" x="3143250" y="4429125"/>
          <p14:tracePt t="12166" x="3116263" y="4429125"/>
          <p14:tracePt t="12183" x="3089275" y="4429125"/>
          <p14:tracePt t="12199" x="3062288" y="4429125"/>
          <p14:tracePt t="12216" x="3027363" y="4429125"/>
          <p14:tracePt t="12233" x="3009900" y="4429125"/>
          <p14:tracePt t="12249" x="2982913" y="4429125"/>
          <p14:tracePt t="12266" x="2965450" y="4429125"/>
          <p14:tracePt t="12282" x="2938463" y="4429125"/>
          <p14:tracePt t="12299" x="2911475" y="4429125"/>
          <p14:tracePt t="12316" x="2884488" y="4429125"/>
          <p14:tracePt t="12332" x="2874963" y="4429125"/>
          <p14:tracePt t="12349" x="2857500" y="4419600"/>
          <p14:tracePt t="12366" x="2847975" y="4419600"/>
          <p14:tracePt t="12382" x="2840038" y="4411663"/>
          <p14:tracePt t="12399" x="2830513" y="4411663"/>
          <p14:tracePt t="12416" x="2822575" y="4411663"/>
          <p14:tracePt t="12433" x="2813050" y="4402138"/>
          <p14:tracePt t="12449" x="2803525" y="4402138"/>
          <p14:tracePt t="12466" x="2795588" y="4394200"/>
          <p14:tracePt t="12483" x="2786063" y="4394200"/>
          <p14:tracePt t="12499" x="2786063" y="4384675"/>
          <p14:tracePt t="12516" x="2776538" y="4384675"/>
          <p14:tracePt t="12532" x="2768600" y="4375150"/>
          <p14:tracePt t="12549" x="2768600" y="4367213"/>
          <p14:tracePt t="12566" x="2751138" y="4348163"/>
          <p14:tracePt t="12583" x="2741613" y="4340225"/>
          <p14:tracePt t="12599" x="2732088" y="4322763"/>
          <p14:tracePt t="12616" x="2714625" y="4313238"/>
          <p14:tracePt t="12633" x="2705100" y="4295775"/>
          <p14:tracePt t="12649" x="2697163" y="4286250"/>
          <p14:tracePt t="12666" x="2687638" y="4268788"/>
          <p14:tracePt t="12683" x="2679700" y="4251325"/>
          <p14:tracePt t="12699" x="2670175" y="4232275"/>
          <p14:tracePt t="12701" x="2670175" y="4224338"/>
          <p14:tracePt t="12716" x="2660650" y="4205288"/>
          <p14:tracePt t="12733" x="2652713" y="4197350"/>
          <p14:tracePt t="12749" x="2643188" y="4179888"/>
          <p14:tracePt t="12766" x="2633663" y="4160838"/>
          <p14:tracePt t="12783" x="2625725" y="4143375"/>
          <p14:tracePt t="12799" x="2625725" y="4125913"/>
          <p14:tracePt t="12816" x="2616200" y="4116388"/>
          <p14:tracePt t="12833" x="2616200" y="4098925"/>
          <p14:tracePt t="12849" x="2608263" y="4089400"/>
          <p14:tracePt t="12866" x="2608263" y="4081463"/>
          <p14:tracePt t="12883" x="2608263" y="4071938"/>
          <p14:tracePt t="12916" x="2608263" y="4062413"/>
          <p14:tracePt t="12949" x="2608263" y="4054475"/>
          <p14:tracePt t="12965" x="2608263" y="4044950"/>
          <p14:tracePt t="12997" x="2608263" y="4037013"/>
          <p14:tracePt t="13012" x="2608263" y="4027488"/>
          <p14:tracePt t="13021" x="2608263" y="4017963"/>
          <p14:tracePt t="13037" x="2608263" y="4010025"/>
          <p14:tracePt t="13053" x="2608263" y="4000500"/>
          <p14:tracePt t="13085" x="2608263" y="3990975"/>
          <p14:tracePt t="13093" x="2608263" y="3983038"/>
          <p14:tracePt t="13101" x="2616200" y="3983038"/>
          <p14:tracePt t="13116" x="2616200" y="3973513"/>
          <p14:tracePt t="13133" x="2625725" y="3965575"/>
          <p14:tracePt t="13149" x="2633663" y="3946525"/>
          <p14:tracePt t="13166" x="2643188" y="3938588"/>
          <p14:tracePt t="13183" x="2643188" y="3929063"/>
          <p14:tracePt t="13216" x="2652713" y="3919538"/>
          <p14:tracePt t="13233" x="2652713" y="3911600"/>
          <p14:tracePt t="13249" x="2652713" y="3902075"/>
          <p14:tracePt t="13266" x="2652713" y="3894138"/>
          <p14:tracePt t="13283" x="2660650" y="3884613"/>
          <p14:tracePt t="13299" x="2660650" y="3875088"/>
          <p14:tracePt t="13316" x="2660650" y="3857625"/>
          <p14:tracePt t="13333" x="2660650" y="3848100"/>
          <p14:tracePt t="13349" x="2660650" y="3840163"/>
          <p14:tracePt t="13366" x="2670175" y="3830638"/>
          <p14:tracePt t="13383" x="2670175" y="3822700"/>
          <p14:tracePt t="13399" x="2670175" y="3813175"/>
          <p14:tracePt t="13416" x="2679700" y="3795713"/>
          <p14:tracePt t="13433" x="2687638" y="3776663"/>
          <p14:tracePt t="13450" x="2687638" y="3759200"/>
          <p14:tracePt t="13466" x="2687638" y="3741738"/>
          <p14:tracePt t="13499" x="2687638" y="3732213"/>
          <p14:tracePt t="13516" x="2687638" y="3714750"/>
          <p14:tracePt t="13533" x="2697163" y="3705225"/>
          <p14:tracePt t="13573" x="2705100" y="3705225"/>
          <p14:tracePt t="13583" x="2705100" y="3697288"/>
          <p14:tracePt t="13599" x="2714625" y="3687763"/>
          <p14:tracePt t="13621" x="2714625" y="3679825"/>
          <p14:tracePt t="13633" x="2724150" y="3670300"/>
          <p14:tracePt t="13652" x="2732088" y="3670300"/>
          <p14:tracePt t="13666" x="2732088" y="3660775"/>
          <p14:tracePt t="13683" x="2741613" y="3660775"/>
          <p14:tracePt t="13709" x="2741613" y="3652838"/>
          <p14:tracePt t="13741" x="2741613" y="3643313"/>
          <p14:tracePt t="13749" x="2751138" y="3643313"/>
          <p14:tracePt t="13765" x="2751138" y="3633788"/>
          <p14:tracePt t="13781" x="2759075" y="3633788"/>
          <p14:tracePt t="13813" x="2759075" y="3625850"/>
          <p14:tracePt t="13829" x="2759075" y="3616325"/>
          <p14:tracePt t="13837" x="2768600" y="3616325"/>
          <p14:tracePt t="13885" x="2776538" y="3608388"/>
          <p14:tracePt t="13893" x="2786063" y="3608388"/>
          <p14:tracePt t="13917" x="2786063" y="3598863"/>
          <p14:tracePt t="13941" x="2795588" y="3589338"/>
          <p14:tracePt t="13957" x="2803525" y="3589338"/>
          <p14:tracePt t="13973" x="2803525" y="3581400"/>
          <p14:tracePt t="13981" x="2813050" y="3581400"/>
          <p14:tracePt t="13997" x="2822575" y="3581400"/>
          <p14:tracePt t="14005" x="2822575" y="3571875"/>
          <p14:tracePt t="14016" x="2822575" y="3562350"/>
          <p14:tracePt t="14033" x="2830513" y="3562350"/>
          <p14:tracePt t="14049" x="2840038" y="3562350"/>
          <p14:tracePt t="14069" x="2840038" y="3554413"/>
          <p14:tracePt t="14093" x="2847975" y="3554413"/>
          <p14:tracePt t="14101" x="2847975" y="3544888"/>
          <p14:tracePt t="14116" x="2857500" y="3544888"/>
          <p14:tracePt t="14133" x="2867025" y="3536950"/>
          <p14:tracePt t="14149" x="2874963" y="3536950"/>
          <p14:tracePt t="14166" x="2884488" y="3517900"/>
          <p14:tracePt t="14183" x="2894013" y="3517900"/>
          <p14:tracePt t="14200" x="2901950" y="3509963"/>
          <p14:tracePt t="14229" x="2911475" y="3509963"/>
          <p14:tracePt t="14269" x="2911475" y="3500438"/>
          <p14:tracePt t="14301" x="2919413" y="3500438"/>
          <p14:tracePt t="14309" x="2919413" y="3490913"/>
          <p14:tracePt t="14317" x="2928938" y="3490913"/>
          <p14:tracePt t="14349" x="2938463" y="3490913"/>
          <p14:tracePt t="14357" x="2938463" y="3482975"/>
          <p14:tracePt t="14405" x="2946400" y="3482975"/>
          <p14:tracePt t="14429" x="2946400" y="3473450"/>
          <p14:tracePt t="14437" x="2955925" y="3473450"/>
          <p14:tracePt t="14453" x="2965450" y="3473450"/>
          <p14:tracePt t="14509" x="2973388" y="3473450"/>
          <p14:tracePt t="14517" x="2973388" y="3465513"/>
          <p14:tracePt t="14573" x="2982913" y="3465513"/>
          <p14:tracePt t="14589" x="2990850" y="3465513"/>
          <p14:tracePt t="14605" x="3000375" y="3465513"/>
          <p14:tracePt t="14621" x="3009900" y="3465513"/>
          <p14:tracePt t="14653" x="3017838" y="3465513"/>
          <p14:tracePt t="14709" x="3027363" y="3465513"/>
          <p14:tracePt t="14717" x="3036888" y="3465513"/>
          <p14:tracePt t="14733" x="3044825" y="3465513"/>
          <p14:tracePt t="14749" x="3054350" y="3465513"/>
          <p14:tracePt t="14765" x="3062288" y="3465513"/>
          <p14:tracePt t="14781" x="3071813" y="3465513"/>
          <p14:tracePt t="14789" x="3081338" y="3465513"/>
          <p14:tracePt t="14805" x="3089275" y="3465513"/>
          <p14:tracePt t="14821" x="3098800" y="3465513"/>
          <p14:tracePt t="14837" x="3108325" y="3465513"/>
          <p14:tracePt t="14850" x="3116263" y="3455988"/>
          <p14:tracePt t="14866" x="3125788" y="3455988"/>
          <p14:tracePt t="14883" x="3143250" y="3455988"/>
          <p14:tracePt t="14900" x="3152775" y="3455988"/>
          <p14:tracePt t="14917" x="3179763" y="3455988"/>
          <p14:tracePt t="14933" x="3197225" y="3455988"/>
          <p14:tracePt t="14950" x="3214688" y="3455988"/>
          <p14:tracePt t="14966" x="3224213" y="3455988"/>
          <p14:tracePt t="14983" x="3232150" y="3455988"/>
          <p14:tracePt t="15000" x="3241675" y="3455988"/>
          <p14:tracePt t="15016" x="3251200" y="3465513"/>
          <p14:tracePt t="15050" x="3268663" y="3465513"/>
          <p14:tracePt t="15066" x="3268663" y="3473450"/>
          <p14:tracePt t="15083" x="3276600" y="3473450"/>
          <p14:tracePt t="15117" x="3286125" y="3473450"/>
          <p14:tracePt t="15133" x="3303588" y="3490913"/>
          <p14:tracePt t="15150" x="3313113" y="3490913"/>
          <p14:tracePt t="15183" x="3322638" y="3500438"/>
          <p14:tracePt t="15200" x="3330575" y="3509963"/>
          <p14:tracePt t="15216" x="3340100" y="3517900"/>
          <p14:tracePt t="15233" x="3348038" y="3527425"/>
          <p14:tracePt t="15250" x="3357563" y="3536950"/>
          <p14:tracePt t="15266" x="3367088" y="3544888"/>
          <p14:tracePt t="15283" x="3375025" y="3554413"/>
          <p14:tracePt t="15300" x="3375025" y="3562350"/>
          <p14:tracePt t="15317" x="3384550" y="3571875"/>
          <p14:tracePt t="15333" x="3384550" y="3581400"/>
          <p14:tracePt t="15350" x="3394075" y="3581400"/>
          <p14:tracePt t="15366" x="3394075" y="3589338"/>
          <p14:tracePt t="15383" x="3394075" y="3598863"/>
          <p14:tracePt t="15400" x="3402013" y="3608388"/>
          <p14:tracePt t="15416" x="3402013" y="3616325"/>
          <p14:tracePt t="15433" x="3411538" y="3616325"/>
          <p14:tracePt t="15450" x="3411538" y="3625850"/>
          <p14:tracePt t="15466" x="3411538" y="3633788"/>
          <p14:tracePt t="15483" x="3411538" y="3643313"/>
          <p14:tracePt t="15517" x="3419475" y="3652838"/>
          <p14:tracePt t="15533" x="3419475" y="3660775"/>
          <p14:tracePt t="15566" x="3419475" y="3670300"/>
          <p14:tracePt t="15583" x="3429000" y="3679825"/>
          <p14:tracePt t="15613" x="3429000" y="3687763"/>
          <p14:tracePt t="15725" x="3429000" y="3697288"/>
          <p14:tracePt t="15741" x="3429000" y="3705225"/>
          <p14:tracePt t="15749" x="3429000" y="3714750"/>
          <p14:tracePt t="15765" x="3429000" y="3724275"/>
          <p14:tracePt t="15781" x="3429000" y="3732213"/>
          <p14:tracePt t="15797" x="3429000" y="3741738"/>
          <p14:tracePt t="15805" x="3429000" y="3751263"/>
          <p14:tracePt t="15821" x="3429000" y="3759200"/>
          <p14:tracePt t="15837" x="3429000" y="3768725"/>
          <p14:tracePt t="15861" x="3429000" y="3776663"/>
          <p14:tracePt t="15869" x="3429000" y="3786188"/>
          <p14:tracePt t="15885" x="3429000" y="3795713"/>
          <p14:tracePt t="15901" x="3429000" y="3803650"/>
          <p14:tracePt t="15917" x="3429000" y="3813175"/>
          <p14:tracePt t="15933" x="3429000" y="3822700"/>
          <p14:tracePt t="15950" x="3429000" y="3830638"/>
          <p14:tracePt t="15967" x="3429000" y="3840163"/>
          <p14:tracePt t="15983" x="3429000" y="3857625"/>
          <p14:tracePt t="16000" x="3429000" y="3884613"/>
          <p14:tracePt t="16016" x="3429000" y="3902075"/>
          <p14:tracePt t="16033" x="3429000" y="3919538"/>
          <p14:tracePt t="16050" x="3429000" y="3929063"/>
          <p14:tracePt t="16067" x="3429000" y="3946525"/>
          <p14:tracePt t="16083" x="3429000" y="3956050"/>
          <p14:tracePt t="16100" x="3429000" y="3965575"/>
          <p14:tracePt t="16117" x="3429000" y="3990975"/>
          <p14:tracePt t="16133" x="3429000" y="4010025"/>
          <p14:tracePt t="16150" x="3419475" y="4027488"/>
          <p14:tracePt t="16167" x="3419475" y="4044950"/>
          <p14:tracePt t="16183" x="3411538" y="4062413"/>
          <p14:tracePt t="16200" x="3402013" y="4081463"/>
          <p14:tracePt t="16217" x="3394075" y="4108450"/>
          <p14:tracePt t="16233" x="3384550" y="4125913"/>
          <p14:tracePt t="16250" x="3384550" y="4143375"/>
          <p14:tracePt t="16267" x="3375025" y="4160838"/>
          <p14:tracePt t="16283" x="3367088" y="4179888"/>
          <p14:tracePt t="16300" x="3357563" y="4187825"/>
          <p14:tracePt t="16317" x="3348038" y="4205288"/>
          <p14:tracePt t="16333" x="3340100" y="4205288"/>
          <p14:tracePt t="16350" x="3340100" y="4214813"/>
          <p14:tracePt t="16383" x="3330575" y="4214813"/>
          <p14:tracePt t="16429" x="3322638" y="4214813"/>
          <p14:tracePt t="16445" x="3322638" y="4224338"/>
          <p14:tracePt t="16453" x="3313113" y="4224338"/>
          <p14:tracePt t="16469" x="3303588" y="4224338"/>
          <p14:tracePt t="16477" x="3303588" y="4232275"/>
          <p14:tracePt t="16501" x="3295650" y="4232275"/>
          <p14:tracePt t="16517" x="3286125" y="4241800"/>
          <p14:tracePt t="16525" x="3276600" y="4241800"/>
          <p14:tracePt t="16533" x="3268663" y="4241800"/>
          <p14:tracePt t="16550" x="3259138" y="4241800"/>
          <p14:tracePt t="16567" x="3241675" y="4241800"/>
          <p14:tracePt t="16583" x="3232150" y="4241800"/>
          <p14:tracePt t="16600" x="3224213" y="4241800"/>
          <p14:tracePt t="16617" x="3205163" y="4241800"/>
          <p14:tracePt t="16633" x="3197225" y="4241800"/>
          <p14:tracePt t="16650" x="3179763" y="4241800"/>
          <p14:tracePt t="16667" x="3160713" y="4241800"/>
          <p14:tracePt t="16683" x="3152775" y="4241800"/>
          <p14:tracePt t="16700" x="3133725" y="4241800"/>
          <p14:tracePt t="16702" x="3125788" y="4241800"/>
          <p14:tracePt t="16717" x="3116263" y="4241800"/>
          <p14:tracePt t="16733" x="3098800" y="4241800"/>
          <p14:tracePt t="16750" x="3081338" y="4241800"/>
          <p14:tracePt t="16767" x="3062288" y="4241800"/>
          <p14:tracePt t="16783" x="3027363" y="4241800"/>
          <p14:tracePt t="16800" x="3009900" y="4241800"/>
          <p14:tracePt t="16817" x="2982913" y="4241800"/>
          <p14:tracePt t="16833" x="2955925" y="4241800"/>
          <p14:tracePt t="16850" x="2946400" y="4241800"/>
          <p14:tracePt t="16867" x="2928938" y="4241800"/>
          <p14:tracePt t="16883" x="2901950" y="4232275"/>
          <p14:tracePt t="16900" x="2884488" y="4224338"/>
          <p14:tracePt t="16917" x="2847975" y="4214813"/>
          <p14:tracePt t="16933" x="2840038" y="4214813"/>
          <p14:tracePt t="16950" x="2822575" y="4214813"/>
          <p14:tracePt t="16967" x="2813050" y="4205288"/>
          <p14:tracePt t="16983" x="2795588" y="4205288"/>
          <p14:tracePt t="17000" x="2786063" y="4197350"/>
          <p14:tracePt t="17017" x="2776538" y="4187825"/>
          <p14:tracePt t="17033" x="2768600" y="4187825"/>
          <p14:tracePt t="17050" x="2759075" y="4187825"/>
          <p14:tracePt t="17067" x="2751138" y="4170363"/>
          <p14:tracePt t="17083" x="2741613" y="4160838"/>
          <p14:tracePt t="17117" x="2732088" y="4160838"/>
          <p14:tracePt t="17133" x="2724150" y="4160838"/>
          <p14:tracePt t="17150" x="2724150" y="4152900"/>
          <p14:tracePt t="17167" x="2714625" y="4143375"/>
          <p14:tracePt t="17183" x="2714625" y="4133850"/>
          <p14:tracePt t="17200" x="2705100" y="4125913"/>
          <p14:tracePt t="17217" x="2705100" y="4116388"/>
          <p14:tracePt t="17237" x="2697163" y="4116388"/>
          <p14:tracePt t="17250" x="2697163" y="4108450"/>
          <p14:tracePt t="17267" x="2697163" y="4098925"/>
          <p14:tracePt t="17283" x="2687638" y="4089400"/>
          <p14:tracePt t="17300" x="2687638" y="4081463"/>
          <p14:tracePt t="17317" x="2679700" y="4062413"/>
          <p14:tracePt t="17333" x="2679700" y="4054475"/>
          <p14:tracePt t="17350" x="2670175" y="4037013"/>
          <p14:tracePt t="17367" x="2670175" y="4017963"/>
          <p14:tracePt t="17383" x="2660650" y="3990975"/>
          <p14:tracePt t="17400" x="2652713" y="3983038"/>
          <p14:tracePt t="17417" x="2652713" y="3956050"/>
          <p14:tracePt t="17433" x="2643188" y="3938588"/>
          <p14:tracePt t="17450" x="2643188" y="3919538"/>
          <p14:tracePt t="17467" x="2643188" y="3911600"/>
          <p14:tracePt t="17483" x="2643188" y="3884613"/>
          <p14:tracePt t="17500" x="2643188" y="3875088"/>
          <p14:tracePt t="17517" x="2643188" y="3857625"/>
          <p14:tracePt t="17533" x="2643188" y="3840163"/>
          <p14:tracePt t="17550" x="2643188" y="3822700"/>
          <p14:tracePt t="17567" x="2643188" y="3803650"/>
          <p14:tracePt t="17583" x="2652713" y="3795713"/>
          <p14:tracePt t="17600" x="2652713" y="3776663"/>
          <p14:tracePt t="17617" x="2660650" y="3768725"/>
          <p14:tracePt t="17633" x="2660650" y="3759200"/>
          <p14:tracePt t="17650" x="2670175" y="3751263"/>
          <p14:tracePt t="17667" x="2670175" y="3741738"/>
          <p14:tracePt t="17684" x="2670175" y="3732213"/>
          <p14:tracePt t="17700" x="2670175" y="3714750"/>
          <p14:tracePt t="17717" x="2679700" y="3705225"/>
          <p14:tracePt t="17734" x="2679700" y="3697288"/>
          <p14:tracePt t="17750" x="2687638" y="3687763"/>
          <p14:tracePt t="17767" x="2687638" y="3679825"/>
          <p14:tracePt t="17783" x="2687638" y="3670300"/>
          <p14:tracePt t="17800" x="2697163" y="3660775"/>
          <p14:tracePt t="17817" x="2705100" y="3660775"/>
          <p14:tracePt t="17834" x="2714625" y="3643313"/>
          <p14:tracePt t="17850" x="2724150" y="3643313"/>
          <p14:tracePt t="17867" x="2732088" y="3625850"/>
          <p14:tracePt t="17884" x="2751138" y="3616325"/>
          <p14:tracePt t="17900" x="2768600" y="3608388"/>
          <p14:tracePt t="17917" x="2786063" y="3598863"/>
          <p14:tracePt t="17934" x="2795588" y="3589338"/>
          <p14:tracePt t="17950" x="2803525" y="3589338"/>
          <p14:tracePt t="17967" x="2813050" y="3581400"/>
          <p14:tracePt t="17983" x="2822575" y="3581400"/>
          <p14:tracePt t="18000" x="2830513" y="3581400"/>
          <p14:tracePt t="18017" x="2840038" y="3581400"/>
          <p14:tracePt t="18033" x="2847975" y="3581400"/>
          <p14:tracePt t="18067" x="2857500" y="3581400"/>
          <p14:tracePt t="18109" x="2867025" y="3581400"/>
          <p14:tracePt t="18133" x="2867025" y="3571875"/>
          <p14:tracePt t="18141" x="2874963" y="3571875"/>
          <p14:tracePt t="18165" x="2884488" y="3571875"/>
          <p14:tracePt t="18285" x="2894013" y="3571875"/>
          <p14:tracePt t="18301" x="2901950" y="3571875"/>
          <p14:tracePt t="18333" x="2911475" y="3581400"/>
          <p14:tracePt t="18341" x="2911475" y="3589338"/>
          <p14:tracePt t="18350" x="2919413" y="3589338"/>
          <p14:tracePt t="18367" x="2919413" y="3598863"/>
          <p14:tracePt t="18383" x="2938463" y="3608388"/>
          <p14:tracePt t="18400" x="2955925" y="3625850"/>
          <p14:tracePt t="18417" x="2965450" y="3643313"/>
          <p14:tracePt t="18433" x="2973388" y="3660775"/>
          <p14:tracePt t="18450" x="2982913" y="3679825"/>
          <p14:tracePt t="18467" x="2990850" y="3687763"/>
          <p14:tracePt t="18483" x="3000375" y="3697288"/>
          <p14:tracePt t="18500" x="3000375" y="3705225"/>
          <p14:tracePt t="18917" x="3000375" y="3714750"/>
          <p14:tracePt t="18925" x="3009900" y="3714750"/>
          <p14:tracePt t="18950" x="3017838" y="3714750"/>
          <p14:tracePt t="18966" x="3017838" y="3724275"/>
          <p14:tracePt t="18974" x="3027363" y="3724275"/>
          <p14:tracePt t="18989" x="3036888" y="3724275"/>
          <p14:tracePt t="19005" x="3044825" y="3724275"/>
          <p14:tracePt t="19017" x="3054350" y="3724275"/>
          <p14:tracePt t="19034" x="3062288" y="3724275"/>
          <p14:tracePt t="19050" x="3071813" y="3732213"/>
          <p14:tracePt t="19067" x="3081338" y="3732213"/>
          <p14:tracePt t="19084" x="3089275" y="3732213"/>
          <p14:tracePt t="19100" x="3089275" y="3741738"/>
          <p14:tracePt t="19117" x="3108325" y="3741738"/>
          <p14:tracePt t="19134" x="3125788" y="3759200"/>
          <p14:tracePt t="19150" x="3152775" y="3776663"/>
          <p14:tracePt t="19167" x="3170238" y="3795713"/>
          <p14:tracePt t="19184" x="3187700" y="3803650"/>
          <p14:tracePt t="19200" x="3205163" y="3822700"/>
          <p14:tracePt t="19217" x="3214688" y="3830638"/>
          <p14:tracePt t="19234" x="3224213" y="3840163"/>
          <p14:tracePt t="19250" x="3232150" y="3840163"/>
          <p14:tracePt t="19267" x="3241675" y="3848100"/>
          <p14:tracePt t="19284" x="3251200" y="3857625"/>
          <p14:tracePt t="19301" x="3251200" y="3867150"/>
          <p14:tracePt t="19317" x="3268663" y="3884613"/>
          <p14:tracePt t="19334" x="3276600" y="3894138"/>
          <p14:tracePt t="19350" x="3286125" y="3902075"/>
          <p14:tracePt t="19367" x="3295650" y="3911600"/>
          <p14:tracePt t="19384" x="3313113" y="3919538"/>
          <p14:tracePt t="19400" x="3313113" y="3929063"/>
          <p14:tracePt t="19417" x="3322638" y="3929063"/>
          <p14:tracePt t="19534" x="3313113" y="3929063"/>
          <p14:tracePt t="19550" x="3295650" y="3929063"/>
          <p14:tracePt t="19558" x="3276600" y="3929063"/>
          <p14:tracePt t="19567" x="3259138" y="3929063"/>
          <p14:tracePt t="19584" x="3214688" y="3929063"/>
          <p14:tracePt t="19600" x="3179763" y="3929063"/>
          <p14:tracePt t="19617" x="3133725" y="3929063"/>
          <p14:tracePt t="19634" x="3089275" y="3929063"/>
          <p14:tracePt t="19651" x="3054350" y="3929063"/>
          <p14:tracePt t="19667" x="3027363" y="3929063"/>
          <p14:tracePt t="19684" x="2990850" y="3929063"/>
          <p14:tracePt t="19702" x="2965450" y="3929063"/>
          <p14:tracePt t="19717" x="2946400" y="3929063"/>
          <p14:tracePt t="19734" x="2938463" y="3929063"/>
          <p14:tracePt t="19750" x="2919413" y="3929063"/>
          <p14:tracePt t="19918" x="2928938" y="3929063"/>
          <p14:tracePt t="19934" x="2938463" y="3929063"/>
          <p14:tracePt t="19942" x="2946400" y="3929063"/>
          <p14:tracePt t="19950" x="2965450" y="3929063"/>
          <p14:tracePt t="19967" x="3017838" y="3929063"/>
          <p14:tracePt t="19984" x="3071813" y="3929063"/>
          <p14:tracePt t="20001" x="3125788" y="3929063"/>
          <p14:tracePt t="20017" x="3152775" y="3929063"/>
          <p14:tracePt t="20034" x="3179763" y="3929063"/>
          <p14:tracePt t="20051" x="3187700" y="3929063"/>
          <p14:tracePt t="20190" x="3197225" y="3929063"/>
          <p14:tracePt t="20206" x="3205163" y="3929063"/>
          <p14:tracePt t="20214" x="3214688" y="3929063"/>
          <p14:tracePt t="20230" x="3224213" y="3929063"/>
          <p14:tracePt t="20246" x="3232150" y="3929063"/>
          <p14:tracePt t="20262" x="3241675" y="3929063"/>
          <p14:tracePt t="20550" x="3232150" y="3929063"/>
          <p14:tracePt t="20566" x="3224213" y="3929063"/>
          <p14:tracePt t="20574" x="3224213" y="3919538"/>
          <p14:tracePt t="20598" x="3205163" y="3919538"/>
          <p14:tracePt t="20614" x="3197225" y="3911600"/>
          <p14:tracePt t="20622" x="3170238" y="3911600"/>
          <p14:tracePt t="20634" x="3160713" y="3911600"/>
          <p14:tracePt t="20651" x="3133725" y="3911600"/>
          <p14:tracePt t="20667" x="3116263" y="3911600"/>
          <p14:tracePt t="20684" x="3098800" y="3911600"/>
          <p14:tracePt t="20701" x="3071813" y="3911600"/>
          <p14:tracePt t="20717" x="3054350" y="3911600"/>
          <p14:tracePt t="20734" x="3027363" y="3911600"/>
          <p14:tracePt t="20751" x="3009900" y="3911600"/>
          <p14:tracePt t="20767" x="2990850" y="3911600"/>
          <p14:tracePt t="20784" x="2982913" y="3911600"/>
          <p14:tracePt t="20806" x="2973388" y="3911600"/>
          <p14:tracePt t="20817" x="2965450" y="3911600"/>
          <p14:tracePt t="20846" x="2955925" y="3911600"/>
          <p14:tracePt t="20894" x="2946400" y="3911600"/>
          <p14:tracePt t="20926" x="2938463" y="3911600"/>
          <p14:tracePt t="20966" x="2928938" y="3911600"/>
          <p14:tracePt t="20982" x="2919413" y="3911600"/>
          <p14:tracePt t="20998" x="2911475" y="3911600"/>
          <p14:tracePt t="21014" x="2901950" y="3911600"/>
          <p14:tracePt t="21030" x="2894013" y="3911600"/>
          <p14:tracePt t="21038" x="2884488" y="3911600"/>
          <p14:tracePt t="21198" x="2894013" y="3911600"/>
          <p14:tracePt t="21214" x="2901950" y="3911600"/>
          <p14:tracePt t="21230" x="2911475" y="3911600"/>
          <p14:tracePt t="21246" x="2919413" y="3911600"/>
          <p14:tracePt t="21254" x="2928938" y="3911600"/>
          <p14:tracePt t="21267" x="2938463" y="3911600"/>
          <p14:tracePt t="21284" x="2955925" y="3911600"/>
          <p14:tracePt t="21301" x="3000375" y="3911600"/>
          <p14:tracePt t="21317" x="3036888" y="3911600"/>
          <p14:tracePt t="21334" x="3071813" y="3911600"/>
          <p14:tracePt t="21351" x="3108325" y="3911600"/>
          <p14:tracePt t="21368" x="3143250" y="3911600"/>
          <p14:tracePt t="21384" x="3187700" y="3911600"/>
          <p14:tracePt t="21401" x="3232150" y="3911600"/>
          <p14:tracePt t="21417" x="3268663" y="3911600"/>
          <p14:tracePt t="21434" x="3286125" y="3911600"/>
          <p14:tracePt t="21451" x="3303588" y="3911600"/>
          <p14:tracePt t="21694" x="3295650" y="3911600"/>
          <p14:tracePt t="21710" x="3286125" y="3911600"/>
          <p14:tracePt t="21726" x="3276600" y="3911600"/>
          <p14:tracePt t="21750" x="3268663" y="3911600"/>
          <p14:tracePt t="21758" x="3259138" y="3911600"/>
          <p14:tracePt t="21768" x="3251200" y="3911600"/>
          <p14:tracePt t="21784" x="3224213" y="3911600"/>
          <p14:tracePt t="21801" x="3205163" y="3911600"/>
          <p14:tracePt t="21818" x="3187700" y="3911600"/>
          <p14:tracePt t="21834" x="3179763" y="3911600"/>
          <p14:tracePt t="21851" x="3152775" y="3911600"/>
          <p14:tracePt t="21868" x="3125788" y="3911600"/>
          <p14:tracePt t="21884" x="3108325" y="3911600"/>
          <p14:tracePt t="21902" x="3081338" y="3911600"/>
          <p14:tracePt t="21918" x="3062288" y="3911600"/>
          <p14:tracePt t="22102" x="3071813" y="3911600"/>
          <p14:tracePt t="22126" x="3081338" y="3911600"/>
          <p14:tracePt t="22158" x="3089275" y="3911600"/>
          <p14:tracePt t="22166" x="3098800" y="3911600"/>
          <p14:tracePt t="22190" x="3108325" y="3911600"/>
          <p14:tracePt t="22214" x="3116263" y="3911600"/>
          <p14:tracePt t="22238" x="3125788" y="3911600"/>
          <p14:tracePt t="22246" x="3133725" y="3911600"/>
          <p14:tracePt t="22254" x="3133725" y="3919538"/>
          <p14:tracePt t="22278" x="3143250" y="3919538"/>
          <p14:tracePt t="22302" x="3152775" y="3919538"/>
          <p14:tracePt t="22318" x="3160713" y="3919538"/>
          <p14:tracePt t="22334" x="3160713" y="3929063"/>
          <p14:tracePt t="22342" x="3170238" y="3929063"/>
          <p14:tracePt t="22902" x="3179763" y="3929063"/>
          <p14:tracePt t="22966" x="3187700" y="3929063"/>
          <p14:tracePt t="22974" x="3187700" y="3938588"/>
          <p14:tracePt t="22990" x="3197225" y="3938588"/>
          <p14:tracePt t="23014" x="3205163" y="3938588"/>
          <p14:tracePt t="23022" x="3214688" y="3938588"/>
          <p14:tracePt t="23038" x="3214688" y="3946525"/>
          <p14:tracePt t="23062" x="3224213" y="3946525"/>
          <p14:tracePt t="23390" x="3232150" y="3946525"/>
          <p14:tracePt t="23438" x="3241675" y="3946525"/>
          <p14:tracePt t="23454" x="3251200" y="3946525"/>
          <p14:tracePt t="23470" x="3259138" y="3946525"/>
          <p14:tracePt t="23486" x="3268663" y="3946525"/>
          <p14:tracePt t="23502" x="3276600" y="3946525"/>
          <p14:tracePt t="23510" x="3286125" y="3946525"/>
          <p14:tracePt t="23526" x="3295650" y="3946525"/>
          <p14:tracePt t="23542" x="3303588" y="3946525"/>
          <p14:tracePt t="23558" x="3313113" y="3946525"/>
          <p14:tracePt t="23568" x="3322638" y="3946525"/>
          <p14:tracePt t="23584" x="3330575" y="3946525"/>
          <p14:tracePt t="23601" x="3340100" y="3946525"/>
          <p14:tracePt t="23618" x="3357563" y="3946525"/>
          <p14:tracePt t="23635" x="3367088" y="3946525"/>
          <p14:tracePt t="23651" x="3375025" y="3946525"/>
          <p14:tracePt t="23694" x="3384550" y="3946525"/>
          <p14:tracePt t="23718" x="3394075" y="3946525"/>
          <p14:tracePt t="23734" x="3394075" y="3956050"/>
          <p14:tracePt t="23742" x="3402013" y="3956050"/>
          <p14:tracePt t="23766" x="3411538" y="3956050"/>
          <p14:tracePt t="23790" x="3419475" y="3956050"/>
          <p14:tracePt t="23798" x="3429000" y="3956050"/>
          <p14:tracePt t="23862" x="3438525" y="3956050"/>
          <p14:tracePt t="24214" x="3429000" y="3956050"/>
          <p14:tracePt t="24222" x="3419475" y="3956050"/>
          <p14:tracePt t="24246" x="3411538" y="3956050"/>
          <p14:tracePt t="24270" x="3402013" y="3956050"/>
          <p14:tracePt t="24294" x="3402013" y="3946525"/>
          <p14:tracePt t="24302" x="3394075" y="3946525"/>
          <p14:tracePt t="24318" x="3384550" y="3946525"/>
          <p14:tracePt t="24334" x="3375025" y="3946525"/>
          <p14:tracePt t="24342" x="3375025" y="3938588"/>
          <p14:tracePt t="24358" x="3367088" y="3938588"/>
          <p14:tracePt t="24368" x="3367088" y="3929063"/>
          <p14:tracePt t="24385" x="3348038" y="3929063"/>
          <p14:tracePt t="24401" x="3340100" y="3929063"/>
          <p14:tracePt t="24418" x="3330575" y="3919538"/>
          <p14:tracePt t="24438" x="3322638" y="3919538"/>
          <p14:tracePt t="24471" x="3322638" y="3911600"/>
          <p14:tracePt t="24478" x="3313113" y="3911600"/>
          <p14:tracePt t="24646" x="3322638" y="3911600"/>
          <p14:tracePt t="24662" x="3330575" y="3911600"/>
          <p14:tracePt t="24679" x="3340100" y="3911600"/>
          <p14:tracePt t="24695" x="3357563" y="3911600"/>
          <p14:tracePt t="24702" x="3367088" y="3911600"/>
          <p14:tracePt t="24711" x="3384550" y="3911600"/>
          <p14:tracePt t="24718" x="3402013" y="3911600"/>
          <p14:tracePt t="24735" x="3455988" y="3911600"/>
          <p14:tracePt t="24751" x="3509963" y="3919538"/>
          <p14:tracePt t="24768" x="3571875" y="3929063"/>
          <p14:tracePt t="24785" x="3625850" y="3938588"/>
          <p14:tracePt t="24801" x="3679825" y="3956050"/>
          <p14:tracePt t="24818" x="3741738" y="3965575"/>
          <p14:tracePt t="24835" x="3813175" y="3983038"/>
          <p14:tracePt t="24852" x="3911600" y="4000500"/>
          <p14:tracePt t="24868" x="4054475" y="4027488"/>
          <p14:tracePt t="24885" x="4241800" y="4044950"/>
          <p14:tracePt t="24902" x="4483100" y="4071938"/>
          <p14:tracePt t="24918" x="4625975" y="4089400"/>
          <p14:tracePt t="24935" x="4759325" y="4108450"/>
          <p14:tracePt t="24951" x="4867275" y="4116388"/>
          <p14:tracePt t="24968" x="5000625" y="4116388"/>
          <p14:tracePt t="24985" x="5153025" y="4116388"/>
          <p14:tracePt t="25002" x="5313363" y="4116388"/>
          <p14:tracePt t="25018" x="5438775" y="4116388"/>
          <p14:tracePt t="25035" x="5572125" y="4125913"/>
          <p14:tracePt t="25052" x="5697538" y="4143375"/>
          <p14:tracePt t="25068" x="5795963" y="4170363"/>
          <p14:tracePt t="25085" x="5884863" y="4170363"/>
          <p14:tracePt t="25102" x="5973763" y="4179888"/>
          <p14:tracePt t="25118" x="6027738" y="4179888"/>
          <p14:tracePt t="25135" x="6072188" y="4187825"/>
          <p14:tracePt t="25152" x="6143625" y="4197350"/>
          <p14:tracePt t="25168" x="6215063" y="4205288"/>
          <p14:tracePt t="25185" x="6269038" y="4224338"/>
          <p14:tracePt t="25201" x="6340475" y="4232275"/>
          <p14:tracePt t="25218" x="6384925" y="4241800"/>
          <p14:tracePt t="25235" x="6419850" y="4251325"/>
          <p14:tracePt t="25251" x="6456363" y="4251325"/>
          <p14:tracePt t="25268" x="6491288" y="4251325"/>
          <p14:tracePt t="25285" x="6537325" y="4251325"/>
          <p14:tracePt t="25302" x="6608763" y="4251325"/>
          <p14:tracePt t="25318" x="6653213" y="4251325"/>
          <p14:tracePt t="25335" x="6705600" y="4251325"/>
          <p14:tracePt t="25352" x="6751638" y="4251325"/>
          <p14:tracePt t="25368" x="6804025" y="4259263"/>
          <p14:tracePt t="25385" x="6848475" y="4259263"/>
          <p14:tracePt t="25402" x="6902450" y="4268788"/>
          <p14:tracePt t="25418" x="6938963" y="4276725"/>
          <p14:tracePt t="25435" x="6973888" y="4276725"/>
          <p14:tracePt t="25452" x="6983413" y="4276725"/>
          <p14:tracePt t="25468" x="7000875" y="4276725"/>
          <p14:tracePt t="25485" x="7010400" y="4276725"/>
          <p14:tracePt t="25502" x="7018338" y="4276725"/>
          <p14:tracePt t="25518" x="7037388" y="4276725"/>
          <p14:tracePt t="25535" x="7072313" y="4276725"/>
          <p14:tracePt t="25552" x="7108825" y="4268788"/>
          <p14:tracePt t="25568" x="7134225" y="4259263"/>
          <p14:tracePt t="25585" x="7143750" y="4259263"/>
          <p14:tracePt t="25602" x="7153275" y="4259263"/>
          <p14:tracePt t="25618" x="7153275" y="4251325"/>
          <p14:tracePt t="25654" x="7153275" y="4241800"/>
          <p14:tracePt t="25679" x="7161213" y="4232275"/>
          <p14:tracePt t="25686" x="7161213" y="4224338"/>
          <p14:tracePt t="25702" x="7161213" y="4214813"/>
          <p14:tracePt t="25726" x="7161213" y="4205288"/>
          <p14:tracePt t="25742" x="7161213" y="4197350"/>
          <p14:tracePt t="25752" x="7170738" y="4197350"/>
          <p14:tracePt t="25942" x="7180263" y="4197350"/>
          <p14:tracePt t="25950" x="7188200" y="4197350"/>
          <p14:tracePt t="25959" x="7188200" y="4187825"/>
          <p14:tracePt t="26111" x="7180263" y="4187825"/>
          <p14:tracePt t="26127" x="7170738" y="4187825"/>
          <p14:tracePt t="26143" x="7161213" y="4187825"/>
          <p14:tracePt t="26439" x="7161213" y="4197350"/>
          <p14:tracePt t="26447" x="7153275" y="4197350"/>
          <p14:tracePt t="26455" x="7143750" y="4197350"/>
          <p14:tracePt t="26471" x="7134225" y="4197350"/>
          <p14:tracePt t="26485" x="7108825" y="4205288"/>
          <p14:tracePt t="26502" x="7072313" y="4214813"/>
          <p14:tracePt t="26518" x="7062788" y="4214813"/>
          <p14:tracePt t="26575" x="7062788" y="4205288"/>
          <p14:tracePt t="26607" x="7062788" y="4197350"/>
          <p14:tracePt t="26615" x="7072313" y="4197350"/>
          <p14:tracePt t="26631" x="7081838" y="4187825"/>
          <p14:tracePt t="26654" x="7089775" y="4187825"/>
          <p14:tracePt t="26935" x="7089775" y="4179888"/>
          <p14:tracePt t="26950" x="7089775" y="4170363"/>
          <p14:tracePt t="26959" x="7089775" y="4160838"/>
          <p14:tracePt t="26968" x="7099300" y="4160838"/>
          <p14:tracePt t="26985" x="7099300" y="4152900"/>
          <p14:tracePt t="27002" x="7099300" y="4133850"/>
          <p14:tracePt t="27019" x="7108825" y="4125913"/>
          <p14:tracePt t="27035" x="7108825" y="4089400"/>
          <p14:tracePt t="27052" x="7108825" y="4062413"/>
          <p14:tracePt t="27069" x="7108825" y="4037013"/>
          <p14:tracePt t="27085" x="7108825" y="4010025"/>
          <p14:tracePt t="27102" x="7081838" y="3965575"/>
          <p14:tracePt t="27119" x="7072313" y="3946525"/>
          <p14:tracePt t="27135" x="7062788" y="3929063"/>
          <p14:tracePt t="27152" x="7037388" y="3902075"/>
          <p14:tracePt t="27169" x="7037388" y="3875088"/>
          <p14:tracePt t="27185" x="7027863" y="3857625"/>
          <p14:tracePt t="27202" x="7018338" y="3840163"/>
          <p14:tracePt t="27219" x="7018338" y="3822700"/>
          <p14:tracePt t="27235" x="7018338" y="3813175"/>
          <p14:tracePt t="27252" x="7018338" y="3803650"/>
          <p14:tracePt t="27269" x="7018338" y="3795713"/>
          <p14:tracePt t="27335" x="7027863" y="3795713"/>
          <p14:tracePt t="27342" x="7037388" y="3795713"/>
          <p14:tracePt t="27352" x="7054850" y="3795713"/>
          <p14:tracePt t="27369" x="7099300" y="3803650"/>
          <p14:tracePt t="27385" x="7153275" y="3840163"/>
          <p14:tracePt t="27402" x="7224713" y="3884613"/>
          <p14:tracePt t="27419" x="7296150" y="3938588"/>
          <p14:tracePt t="27435" x="7367588" y="3990975"/>
          <p14:tracePt t="27452" x="7412038" y="4027488"/>
          <p14:tracePt t="27468" x="7439025" y="4054475"/>
          <p14:tracePt t="27485" x="7446963" y="4089400"/>
          <p14:tracePt t="27502" x="7456488" y="4125913"/>
          <p14:tracePt t="27518" x="7466013" y="4152900"/>
          <p14:tracePt t="27535" x="7473950" y="4197350"/>
          <p14:tracePt t="27552" x="7473950" y="4232275"/>
          <p14:tracePt t="27568" x="7473950" y="4259263"/>
          <p14:tracePt t="27585" x="7473950" y="4303713"/>
          <p14:tracePt t="27602" x="7473950" y="4348163"/>
          <p14:tracePt t="27618" x="7473950" y="4402138"/>
          <p14:tracePt t="27635" x="7466013" y="4446588"/>
          <p14:tracePt t="27652" x="7439025" y="4491038"/>
          <p14:tracePt t="27668" x="7419975" y="4510088"/>
          <p14:tracePt t="27685" x="7402513" y="4527550"/>
          <p14:tracePt t="27702" x="7358063" y="4545013"/>
          <p14:tracePt t="27718" x="7313613" y="4554538"/>
          <p14:tracePt t="27735" x="7269163" y="4572000"/>
          <p14:tracePt t="27752" x="7215188" y="4581525"/>
          <p14:tracePt t="27768" x="7153275" y="4581525"/>
          <p14:tracePt t="27785" x="7089775" y="4581525"/>
          <p14:tracePt t="27802" x="7045325" y="4581525"/>
          <p14:tracePt t="27818" x="7000875" y="4581525"/>
          <p14:tracePt t="27835" x="6956425" y="4581525"/>
          <p14:tracePt t="27852" x="6911975" y="4581525"/>
          <p14:tracePt t="27868" x="6875463" y="4581525"/>
          <p14:tracePt t="27885" x="6848475" y="4581525"/>
          <p14:tracePt t="27902" x="6823075" y="4581525"/>
          <p14:tracePt t="27919" x="6813550" y="4581525"/>
          <p14:tracePt t="27935" x="6804025" y="4581525"/>
          <p14:tracePt t="27969" x="6796088" y="4562475"/>
          <p14:tracePt t="27985" x="6777038" y="4545013"/>
          <p14:tracePt t="28002" x="6759575" y="4510088"/>
          <p14:tracePt t="28019" x="6732588" y="4483100"/>
          <p14:tracePt t="28035" x="6705600" y="4456113"/>
          <p14:tracePt t="28052" x="6688138" y="4438650"/>
          <p14:tracePt t="28069" x="6680200" y="4419600"/>
          <p14:tracePt t="28085" x="6670675" y="4394200"/>
          <p14:tracePt t="28102" x="6661150" y="4367213"/>
          <p14:tracePt t="28119" x="6643688" y="4340225"/>
          <p14:tracePt t="28135" x="6634163" y="4313238"/>
          <p14:tracePt t="28152" x="6634163" y="4268788"/>
          <p14:tracePt t="28169" x="6626225" y="4224338"/>
          <p14:tracePt t="28185" x="6608763" y="4170363"/>
          <p14:tracePt t="28202" x="6608763" y="4116388"/>
          <p14:tracePt t="28219" x="6589713" y="4062413"/>
          <p14:tracePt t="28236" x="6581775" y="4010025"/>
          <p14:tracePt t="28252" x="6572250" y="3946525"/>
          <p14:tracePt t="28269" x="6554788" y="3902075"/>
          <p14:tracePt t="28285" x="6554788" y="3867150"/>
          <p14:tracePt t="28302" x="6545263" y="3822700"/>
          <p14:tracePt t="28319" x="6545263" y="3803650"/>
          <p14:tracePt t="28335" x="6545263" y="3776663"/>
          <p14:tracePt t="28352" x="6545263" y="3759200"/>
          <p14:tracePt t="28369" x="6545263" y="3741738"/>
          <p14:tracePt t="28385" x="6545263" y="3732213"/>
          <p14:tracePt t="28402" x="6545263" y="3714750"/>
          <p14:tracePt t="28419" x="6545263" y="3705225"/>
          <p14:tracePt t="28435" x="6554788" y="3679825"/>
          <p14:tracePt t="28452" x="6562725" y="3660775"/>
          <p14:tracePt t="28469" x="6572250" y="3652838"/>
          <p14:tracePt t="28485" x="6581775" y="3625850"/>
          <p14:tracePt t="28502" x="6599238" y="3608388"/>
          <p14:tracePt t="28519" x="6599238" y="3598863"/>
          <p14:tracePt t="28535" x="6608763" y="3589338"/>
          <p14:tracePt t="28552" x="6626225" y="3589338"/>
          <p14:tracePt t="28569" x="6634163" y="3581400"/>
          <p14:tracePt t="28585" x="6643688" y="3581400"/>
          <p14:tracePt t="28602" x="6653213" y="3581400"/>
          <p14:tracePt t="28619" x="6661150" y="3562350"/>
          <p14:tracePt t="28636" x="6680200" y="3554413"/>
          <p14:tracePt t="28652" x="6705600" y="3544888"/>
          <p14:tracePt t="28669" x="6724650" y="3536950"/>
          <p14:tracePt t="28686" x="6742113" y="3527425"/>
          <p14:tracePt t="28702" x="6769100" y="3517900"/>
          <p14:tracePt t="28719" x="6777038" y="3509963"/>
          <p14:tracePt t="28735" x="6786563" y="3509963"/>
          <p14:tracePt t="28752" x="6804025" y="3509963"/>
          <p14:tracePt t="28769" x="6823075" y="3509963"/>
          <p14:tracePt t="28785" x="6840538" y="3509963"/>
          <p14:tracePt t="28802" x="6858000" y="3509963"/>
          <p14:tracePt t="28819" x="6875463" y="3509963"/>
          <p14:tracePt t="28836" x="6902450" y="3509963"/>
          <p14:tracePt t="28852" x="6938963" y="3509963"/>
          <p14:tracePt t="28869" x="6973888" y="3509963"/>
          <p14:tracePt t="28886" x="7018338" y="3509963"/>
          <p14:tracePt t="28902" x="7072313" y="3509963"/>
          <p14:tracePt t="28919" x="7099300" y="3509963"/>
          <p14:tracePt t="28936" x="7116763" y="3517900"/>
          <p14:tracePt t="28952" x="7126288" y="3527425"/>
          <p14:tracePt t="28969" x="7143750" y="3527425"/>
          <p14:tracePt t="28986" x="7143750" y="3536950"/>
          <p14:tracePt t="29002" x="7153275" y="3536950"/>
          <p14:tracePt t="29019" x="7153275" y="3544888"/>
          <p14:tracePt t="29036" x="7161213" y="3544888"/>
          <p14:tracePt t="29052" x="7180263" y="3554413"/>
          <p14:tracePt t="29069" x="7197725" y="3571875"/>
          <p14:tracePt t="29086" x="7224713" y="3581400"/>
          <p14:tracePt t="29102" x="7277100" y="3616325"/>
          <p14:tracePt t="29119" x="7304088" y="3633788"/>
          <p14:tracePt t="29136" x="7323138" y="3643313"/>
          <p14:tracePt t="29152" x="7340600" y="3652838"/>
          <p14:tracePt t="29169" x="7348538" y="3660775"/>
          <p14:tracePt t="29186" x="7358063" y="3670300"/>
          <p14:tracePt t="29202" x="7375525" y="3679825"/>
          <p14:tracePt t="29219" x="7385050" y="3687763"/>
          <p14:tracePt t="29236" x="7402513" y="3705225"/>
          <p14:tracePt t="29252" x="7419975" y="3732213"/>
          <p14:tracePt t="29269" x="7439025" y="3759200"/>
          <p14:tracePt t="29286" x="7446963" y="3786188"/>
          <p14:tracePt t="29302" x="7466013" y="3813175"/>
          <p14:tracePt t="29319" x="7483475" y="3840163"/>
          <p14:tracePt t="29336" x="7491413" y="3857625"/>
          <p14:tracePt t="29352" x="7500938" y="3894138"/>
          <p14:tracePt t="29369" x="7518400" y="3919538"/>
          <p14:tracePt t="29386" x="7527925" y="3946525"/>
          <p14:tracePt t="29402" x="7537450" y="3973513"/>
          <p14:tracePt t="29419" x="7537450" y="3990975"/>
          <p14:tracePt t="29436" x="7554913" y="4027488"/>
          <p14:tracePt t="29452" x="7562850" y="4054475"/>
          <p14:tracePt t="29469" x="7562850" y="4071938"/>
          <p14:tracePt t="29486" x="7562850" y="4089400"/>
          <p14:tracePt t="29502" x="7562850" y="4108450"/>
          <p14:tracePt t="29519" x="7562850" y="4125913"/>
          <p14:tracePt t="29536" x="7562850" y="4143375"/>
          <p14:tracePt t="29552" x="7562850" y="4160838"/>
          <p14:tracePt t="29569" x="7562850" y="4179888"/>
          <p14:tracePt t="29586" x="7562850" y="4197350"/>
          <p14:tracePt t="29602" x="7562850" y="4224338"/>
          <p14:tracePt t="29619" x="7562850" y="4241800"/>
          <p14:tracePt t="29636" x="7562850" y="4268788"/>
          <p14:tracePt t="29652" x="7554913" y="4276725"/>
          <p14:tracePt t="29669" x="7554913" y="4286250"/>
          <p14:tracePt t="29686" x="7554913" y="4295775"/>
          <p14:tracePt t="29703" x="7545388" y="4303713"/>
          <p14:tracePt t="29719" x="7537450" y="4313238"/>
          <p14:tracePt t="29736" x="7527925" y="4322763"/>
          <p14:tracePt t="29769" x="7518400" y="4330700"/>
          <p14:tracePt t="29786" x="7510463" y="4340225"/>
          <p14:tracePt t="29802" x="7491413" y="4357688"/>
          <p14:tracePt t="29819" x="7483475" y="4367213"/>
          <p14:tracePt t="29836" x="7473950" y="4367213"/>
          <p14:tracePt t="29853" x="7466013" y="4375150"/>
          <p14:tracePt t="29869" x="7456488" y="4384675"/>
          <p14:tracePt t="29886" x="7446963" y="4384675"/>
          <p14:tracePt t="29903" x="7439025" y="4402138"/>
          <p14:tracePt t="29919" x="7429500" y="4411663"/>
          <p14:tracePt t="29936" x="7412038" y="4419600"/>
          <p14:tracePt t="29952" x="7394575" y="4429125"/>
          <p14:tracePt t="29969" x="7375525" y="4429125"/>
          <p14:tracePt t="29986" x="7358063" y="4438650"/>
          <p14:tracePt t="30002" x="7331075" y="4446588"/>
          <p14:tracePt t="30019" x="7313613" y="4456113"/>
          <p14:tracePt t="30036" x="7296150" y="4456113"/>
          <p14:tracePt t="30052" x="7269163" y="4473575"/>
          <p14:tracePt t="30069" x="7251700" y="4473575"/>
          <p14:tracePt t="30086" x="7215188" y="4491038"/>
          <p14:tracePt t="30103" x="7161213" y="4510088"/>
          <p14:tracePt t="30119" x="7126288" y="4518025"/>
          <p14:tracePt t="30136" x="7108825" y="4527550"/>
          <p14:tracePt t="30152" x="7099300" y="4527550"/>
          <p14:tracePt t="30186" x="7089775" y="4527550"/>
          <p14:tracePt t="30207" x="7081838" y="4527550"/>
          <p14:tracePt t="30255" x="7072313" y="4527550"/>
          <p14:tracePt t="30279" x="7062788" y="4527550"/>
          <p14:tracePt t="30287" x="7054850" y="4527550"/>
          <p14:tracePt t="30303" x="7045325" y="4527550"/>
          <p14:tracePt t="30327" x="7037388" y="4527550"/>
          <p14:tracePt t="30335" x="7037388" y="4518025"/>
          <p14:tracePt t="30343" x="7018338" y="4518025"/>
          <p14:tracePt t="30359" x="7010400" y="4510088"/>
          <p14:tracePt t="30369" x="7000875" y="4510088"/>
          <p14:tracePt t="30386" x="6991350" y="4500563"/>
          <p14:tracePt t="30402" x="6983413" y="4500563"/>
          <p14:tracePt t="30419" x="6973888" y="4500563"/>
          <p14:tracePt t="30436" x="6956425" y="4491038"/>
          <p14:tracePt t="30452" x="6946900" y="4491038"/>
          <p14:tracePt t="30469" x="6946900" y="4483100"/>
          <p14:tracePt t="30486" x="6938963" y="4483100"/>
          <p14:tracePt t="30503" x="6929438" y="4465638"/>
          <p14:tracePt t="30519" x="6929438" y="4456113"/>
          <p14:tracePt t="30536" x="6919913" y="4446588"/>
          <p14:tracePt t="30553" x="6911975" y="4438650"/>
          <p14:tracePt t="30569" x="6902450" y="4419600"/>
          <p14:tracePt t="30586" x="6894513" y="4411663"/>
          <p14:tracePt t="30602" x="6884988" y="4394200"/>
          <p14:tracePt t="30619" x="6875463" y="4384675"/>
          <p14:tracePt t="30636" x="6858000" y="4367213"/>
          <p14:tracePt t="30652" x="6840538" y="4348163"/>
          <p14:tracePt t="30669" x="6823075" y="4330700"/>
          <p14:tracePt t="30686" x="6813550" y="4313238"/>
          <p14:tracePt t="30703" x="6796088" y="4303713"/>
          <p14:tracePt t="30719" x="6786563" y="4295775"/>
          <p14:tracePt t="30736" x="6777038" y="4295775"/>
          <p14:tracePt t="30753" x="6769100" y="4276725"/>
          <p14:tracePt t="30769" x="6759575" y="4268788"/>
          <p14:tracePt t="30786" x="6751638" y="4259263"/>
          <p14:tracePt t="30803" x="6742113" y="4251325"/>
          <p14:tracePt t="30819" x="6732588" y="4232275"/>
          <p14:tracePt t="30836" x="6724650" y="4224338"/>
          <p14:tracePt t="30853" x="6715125" y="4205288"/>
          <p14:tracePt t="30869" x="6705600" y="4197350"/>
          <p14:tracePt t="30886" x="6688138" y="4187825"/>
          <p14:tracePt t="30903" x="6688138" y="4170363"/>
          <p14:tracePt t="30919" x="6680200" y="4170363"/>
          <p14:tracePt t="30936" x="6670675" y="4160838"/>
          <p14:tracePt t="30969" x="6670675" y="4152900"/>
          <p14:tracePt t="30986" x="6670675" y="4143375"/>
          <p14:tracePt t="31015" x="6661150" y="4143375"/>
          <p14:tracePt t="31032" x="6661150" y="4133850"/>
          <p14:tracePt t="31111" x="6653213" y="4133850"/>
          <p14:tracePt t="31159" x="6653213" y="4125913"/>
          <p14:tracePt t="31175" x="6653213" y="4116388"/>
          <p14:tracePt t="31191" x="6643688" y="4116388"/>
          <p14:tracePt t="31200" x="6643688" y="4108450"/>
          <p14:tracePt t="31216" x="6643688" y="4098925"/>
          <p14:tracePt t="31239" x="6643688" y="4089400"/>
          <p14:tracePt t="31247" x="6634163" y="4089400"/>
          <p14:tracePt t="31287" x="6634163" y="4081463"/>
          <p14:tracePt t="31303" x="6634163" y="4071938"/>
          <p14:tracePt t="31327" x="6634163" y="4062413"/>
          <p14:tracePt t="31359" x="6634163" y="4054475"/>
          <p14:tracePt t="31375" x="6634163" y="4044950"/>
          <p14:tracePt t="31391" x="6634163" y="4037013"/>
          <p14:tracePt t="31400" x="6643688" y="4037013"/>
          <p14:tracePt t="31423" x="6653213" y="4027488"/>
          <p14:tracePt t="31431" x="6661150" y="4027488"/>
          <p14:tracePt t="31439" x="6670675" y="4027488"/>
          <p14:tracePt t="31453" x="6680200" y="4027488"/>
          <p14:tracePt t="31469" x="6715125" y="4027488"/>
          <p14:tracePt t="31486" x="6751638" y="4017963"/>
          <p14:tracePt t="31503" x="6804025" y="4000500"/>
          <p14:tracePt t="31519" x="6831013" y="4000500"/>
          <p14:tracePt t="31536" x="6848475" y="3990975"/>
          <p14:tracePt t="31553" x="6875463" y="3983038"/>
          <p14:tracePt t="31569" x="6894513" y="3983038"/>
          <p14:tracePt t="31586" x="6911975" y="3983038"/>
          <p14:tracePt t="31603" x="6929438" y="3973513"/>
          <p14:tracePt t="31636" x="6938963" y="3973513"/>
          <p14:tracePt t="31653" x="6946900" y="3973513"/>
          <p14:tracePt t="31669" x="6965950" y="3973513"/>
          <p14:tracePt t="31686" x="6973888" y="3965575"/>
          <p14:tracePt t="31703" x="6983413" y="3965575"/>
          <p14:tracePt t="31719" x="7000875" y="3965575"/>
          <p14:tracePt t="31736" x="7018338" y="3965575"/>
          <p14:tracePt t="31753" x="7037388" y="3965575"/>
          <p14:tracePt t="31769" x="7062788" y="3965575"/>
          <p14:tracePt t="31786" x="7089775" y="3965575"/>
          <p14:tracePt t="31803" x="7116763" y="3965575"/>
          <p14:tracePt t="31819" x="7153275" y="3965575"/>
          <p14:tracePt t="31836" x="7180263" y="3965575"/>
          <p14:tracePt t="31853" x="7197725" y="3965575"/>
          <p14:tracePt t="31869" x="7205663" y="3965575"/>
          <p14:tracePt t="31886" x="7215188" y="3965575"/>
          <p14:tracePt t="31903" x="7232650" y="3965575"/>
          <p14:tracePt t="31919" x="7242175" y="3965575"/>
          <p14:tracePt t="31936" x="7259638" y="3965575"/>
          <p14:tracePt t="31953" x="7277100" y="3965575"/>
          <p14:tracePt t="31969" x="7286625" y="3965575"/>
          <p14:tracePt t="32103" x="7277100" y="3965575"/>
          <p14:tracePt t="32119" x="7269163" y="3965575"/>
          <p14:tracePt t="32127" x="7242175" y="3965575"/>
          <p14:tracePt t="32136" x="7215188" y="3965575"/>
          <p14:tracePt t="32153" x="7099300" y="3965575"/>
          <p14:tracePt t="32170" x="6919913" y="3965575"/>
          <p14:tracePt t="32186" x="6742113" y="3965575"/>
          <p14:tracePt t="32203" x="6616700" y="3965575"/>
          <p14:tracePt t="32219" x="6554788" y="3965575"/>
          <p14:tracePt t="32236" x="6510338" y="3965575"/>
          <p14:tracePt t="32253" x="6500813" y="3965575"/>
          <p14:tracePt t="32269" x="6491288" y="3965575"/>
          <p14:tracePt t="32286" x="6483350" y="3965575"/>
          <p14:tracePt t="32303" x="6473825" y="3965575"/>
          <p14:tracePt t="32319" x="6465888" y="3965575"/>
          <p14:tracePt t="32336" x="6456363" y="3965575"/>
          <p14:tracePt t="32353" x="6446838" y="3965575"/>
          <p14:tracePt t="32369" x="6438900" y="3965575"/>
          <p14:tracePt t="32386" x="6429375" y="3965575"/>
          <p14:tracePt t="32403" x="6419850" y="3965575"/>
          <p14:tracePt t="32420" x="6411913" y="3965575"/>
          <p14:tracePt t="32544" x="6419850" y="3965575"/>
          <p14:tracePt t="32559" x="6438900" y="3965575"/>
          <p14:tracePt t="32567" x="6456363" y="3965575"/>
          <p14:tracePt t="32575" x="6473825" y="3965575"/>
          <p14:tracePt t="32586" x="6510338" y="3965575"/>
          <p14:tracePt t="32603" x="6589713" y="3965575"/>
          <p14:tracePt t="32620" x="6697663" y="3965575"/>
          <p14:tracePt t="32636" x="6796088" y="3965575"/>
          <p14:tracePt t="32653" x="6875463" y="3965575"/>
          <p14:tracePt t="32670" x="6938963" y="3965575"/>
          <p14:tracePt t="32686" x="6983413" y="3965575"/>
          <p14:tracePt t="32703" x="7027863" y="3965575"/>
          <p14:tracePt t="32720" x="7054850" y="3965575"/>
          <p14:tracePt t="32736" x="7081838" y="3965575"/>
          <p14:tracePt t="32753" x="7108825" y="3965575"/>
          <p14:tracePt t="32770" x="7143750" y="3965575"/>
          <p14:tracePt t="32786" x="7188200" y="3965575"/>
          <p14:tracePt t="32803" x="7205663" y="3965575"/>
          <p14:tracePt t="32820" x="7215188" y="3965575"/>
          <p14:tracePt t="32836" x="7224713" y="3965575"/>
          <p14:tracePt t="32853" x="7242175" y="3965575"/>
          <p14:tracePt t="32886" x="7251700" y="3965575"/>
          <p14:tracePt t="32952" x="7259638" y="3965575"/>
          <p14:tracePt t="32984" x="7269163" y="3965575"/>
          <p14:tracePt t="33000" x="7277100" y="3965575"/>
          <p14:tracePt t="33023" x="7286625" y="3965575"/>
          <p14:tracePt t="33040" x="7296150" y="3965575"/>
          <p14:tracePt t="33056" x="7304088" y="3965575"/>
          <p14:tracePt t="33232" x="7296150" y="3965575"/>
          <p14:tracePt t="33247" x="7277100" y="3965575"/>
          <p14:tracePt t="33256" x="7269163" y="3965575"/>
          <p14:tracePt t="33264" x="7259638" y="3965575"/>
          <p14:tracePt t="33272" x="7232650" y="3965575"/>
          <p14:tracePt t="33286" x="7205663" y="3965575"/>
          <p14:tracePt t="33303" x="7126288" y="3965575"/>
          <p14:tracePt t="33320" x="7062788" y="3965575"/>
          <p14:tracePt t="33336" x="7010400" y="3965575"/>
          <p14:tracePt t="33353" x="6956425" y="3965575"/>
          <p14:tracePt t="33370" x="6911975" y="3965575"/>
          <p14:tracePt t="33386" x="6875463" y="3965575"/>
          <p14:tracePt t="33403" x="6831013" y="3965575"/>
          <p14:tracePt t="33420" x="6813550" y="3965575"/>
          <p14:tracePt t="33436" x="6777038" y="3965575"/>
          <p14:tracePt t="33453" x="6751638" y="3965575"/>
          <p14:tracePt t="33470" x="6724650" y="3965575"/>
          <p14:tracePt t="33486" x="6705600" y="3965575"/>
          <p14:tracePt t="33503" x="6688138" y="3965575"/>
          <p14:tracePt t="33520" x="6680200" y="3965575"/>
          <p14:tracePt t="33536" x="6670675" y="3965575"/>
          <p14:tracePt t="33553" x="6661150" y="3965575"/>
          <p14:tracePt t="33570" x="6653213" y="3965575"/>
          <p14:tracePt t="33586" x="6643688" y="3965575"/>
          <p14:tracePt t="33603" x="6626225" y="3965575"/>
          <p14:tracePt t="33620" x="6589713" y="3965575"/>
          <p14:tracePt t="33636" x="6562725" y="3965575"/>
          <p14:tracePt t="33653" x="6537325" y="3965575"/>
          <p14:tracePt t="33670" x="6518275" y="3965575"/>
          <p14:tracePt t="33687" x="6491288" y="3965575"/>
          <p14:tracePt t="33808" x="6491288" y="3973513"/>
          <p14:tracePt t="33839" x="6500813" y="3973513"/>
          <p14:tracePt t="33856" x="6510338" y="3973513"/>
          <p14:tracePt t="33863" x="6518275" y="3973513"/>
          <p14:tracePt t="33872" x="6537325" y="3973513"/>
          <p14:tracePt t="33887" x="6545263" y="3973513"/>
          <p14:tracePt t="33903" x="6608763" y="3973513"/>
          <p14:tracePt t="33920" x="6670675" y="3973513"/>
          <p14:tracePt t="33936" x="6724650" y="3973513"/>
          <p14:tracePt t="33953" x="6777038" y="3973513"/>
          <p14:tracePt t="33970" x="6823075" y="3973513"/>
          <p14:tracePt t="33987" x="6858000" y="3973513"/>
          <p14:tracePt t="34003" x="6894513" y="3973513"/>
          <p14:tracePt t="34020" x="6911975" y="3973513"/>
          <p14:tracePt t="34037" x="6938963" y="3973513"/>
          <p14:tracePt t="34053" x="6956425" y="3973513"/>
          <p14:tracePt t="34070" x="6983413" y="3973513"/>
          <p14:tracePt t="34087" x="7010400" y="3973513"/>
          <p14:tracePt t="34103" x="7045325" y="3973513"/>
          <p14:tracePt t="34120" x="7072313" y="3973513"/>
          <p14:tracePt t="34136" x="7089775" y="3973513"/>
          <p14:tracePt t="34153" x="7108825" y="3973513"/>
          <p14:tracePt t="34170" x="7134225" y="3973513"/>
          <p14:tracePt t="34187" x="7153275" y="3973513"/>
          <p14:tracePt t="34203" x="7161213" y="3973513"/>
          <p14:tracePt t="34220" x="7180263" y="3973513"/>
          <p14:tracePt t="34236" x="7188200" y="3973513"/>
          <p14:tracePt t="34253" x="7197725" y="3973513"/>
          <p14:tracePt t="34416" x="7197725" y="3983038"/>
          <p14:tracePt t="34448" x="7188200" y="3983038"/>
          <p14:tracePt t="34464" x="7180263" y="3990975"/>
          <p14:tracePt t="34472" x="7170738" y="3990975"/>
          <p14:tracePt t="34488" x="7161213" y="3990975"/>
          <p14:tracePt t="34496" x="7143750" y="4000500"/>
          <p14:tracePt t="34504" x="7134225" y="4010025"/>
          <p14:tracePt t="34520" x="7108825" y="4010025"/>
          <p14:tracePt t="34537" x="7072313" y="4017963"/>
          <p14:tracePt t="34553" x="7045325" y="4017963"/>
          <p14:tracePt t="34570" x="7018338" y="4017963"/>
          <p14:tracePt t="34587" x="7000875" y="4017963"/>
          <p14:tracePt t="34603" x="6991350" y="4017963"/>
          <p14:tracePt t="34620" x="6973888" y="4017963"/>
          <p14:tracePt t="34637" x="6946900" y="4017963"/>
          <p14:tracePt t="34653" x="6919913" y="4017963"/>
          <p14:tracePt t="34670" x="6884988" y="4017963"/>
          <p14:tracePt t="34687" x="6848475" y="4017963"/>
          <p14:tracePt t="34703" x="6796088" y="4017963"/>
          <p14:tracePt t="34720" x="6751638" y="4017963"/>
          <p14:tracePt t="34737" x="6688138" y="4017963"/>
          <p14:tracePt t="34753" x="6643688" y="4017963"/>
          <p14:tracePt t="34770" x="6626225" y="4017963"/>
          <p14:tracePt t="34864" x="6616700" y="4017963"/>
          <p14:tracePt t="34888" x="6608763" y="4017963"/>
          <p14:tracePt t="34896" x="6599238" y="4017963"/>
          <p14:tracePt t="34904" x="6581775" y="4017963"/>
          <p14:tracePt t="34920" x="6491288" y="4027488"/>
          <p14:tracePt t="34937" x="6367463" y="4044950"/>
          <p14:tracePt t="34953" x="6205538" y="4044950"/>
          <p14:tracePt t="34970" x="5991225" y="4044950"/>
          <p14:tracePt t="34987" x="5751513" y="4044950"/>
          <p14:tracePt t="35003" x="5483225" y="4044950"/>
          <p14:tracePt t="35020" x="5224463" y="4044950"/>
          <p14:tracePt t="35037" x="5018088" y="4044950"/>
          <p14:tracePt t="35053" x="4848225" y="4044950"/>
          <p14:tracePt t="35070" x="4714875" y="4044950"/>
          <p14:tracePt t="35087" x="4633913" y="4037013"/>
          <p14:tracePt t="35103" x="4554538" y="4027488"/>
          <p14:tracePt t="35120" x="4518025" y="4010025"/>
          <p14:tracePt t="35137" x="4491038" y="4010025"/>
          <p14:tracePt t="35153" x="4465638" y="4010025"/>
          <p14:tracePt t="35170" x="4429125" y="4010025"/>
          <p14:tracePt t="35187" x="4375150" y="4010025"/>
          <p14:tracePt t="35203" x="4322763" y="4010025"/>
          <p14:tracePt t="35220" x="4224338" y="4010025"/>
          <p14:tracePt t="35237" x="4116388" y="4010025"/>
          <p14:tracePt t="35253" x="4017963" y="4010025"/>
          <p14:tracePt t="35270" x="3902075" y="4010025"/>
          <p14:tracePt t="35287" x="3776663" y="4010025"/>
          <p14:tracePt t="35303" x="3625850" y="4010025"/>
          <p14:tracePt t="35320" x="3544888" y="4010025"/>
          <p14:tracePt t="35337" x="3500438" y="4010025"/>
          <p14:tracePt t="35353" x="3465513" y="4010025"/>
          <p14:tracePt t="35370" x="3438525" y="4010025"/>
          <p14:tracePt t="35387" x="3402013" y="4010025"/>
          <p14:tracePt t="35403" x="3367088" y="4010025"/>
          <p14:tracePt t="35420" x="3313113" y="4010025"/>
          <p14:tracePt t="35437" x="3232150" y="4010025"/>
          <p14:tracePt t="35453" x="3098800" y="4010025"/>
          <p14:tracePt t="35470" x="2965450" y="4010025"/>
          <p14:tracePt t="35487" x="2847975" y="4010025"/>
          <p14:tracePt t="35503" x="2732088" y="4010025"/>
          <p14:tracePt t="35520" x="2697163" y="4010025"/>
          <p14:tracePt t="35537" x="2670175" y="4010025"/>
          <p14:tracePt t="35553" x="2652713" y="4010025"/>
          <p14:tracePt t="35570" x="2643188" y="4010025"/>
          <p14:tracePt t="35587" x="2625725" y="4010025"/>
          <p14:tracePt t="35603" x="2608263" y="4010025"/>
          <p14:tracePt t="35637" x="2589213" y="4010025"/>
          <p14:tracePt t="35653" x="2581275" y="4010025"/>
          <p14:tracePt t="35670" x="2562225" y="4010025"/>
          <p14:tracePt t="35687" x="2500313" y="4017963"/>
          <p14:tracePt t="35703" x="2455863" y="4027488"/>
          <p14:tracePt t="35720" x="2419350" y="4037013"/>
          <p14:tracePt t="35840" x="2411413" y="4037013"/>
          <p14:tracePt t="36440" x="2411413" y="4044950"/>
          <p14:tracePt t="36464" x="2428875" y="4044950"/>
          <p14:tracePt t="36472" x="2438400" y="4044950"/>
          <p14:tracePt t="36480" x="2446338" y="4044950"/>
          <p14:tracePt t="36488" x="2455863" y="4044950"/>
          <p14:tracePt t="36504" x="2473325" y="4054475"/>
          <p14:tracePt t="36520" x="2490788" y="4054475"/>
          <p14:tracePt t="36537" x="2517775" y="4054475"/>
          <p14:tracePt t="36554" x="2544763" y="4054475"/>
          <p14:tracePt t="36570" x="2581275" y="4062413"/>
          <p14:tracePt t="36587" x="2633663" y="4062413"/>
          <p14:tracePt t="36604" x="2714625" y="4071938"/>
          <p14:tracePt t="36620" x="2776538" y="4071938"/>
          <p14:tracePt t="36637" x="2813050" y="4081463"/>
          <p14:tracePt t="36654" x="2830513" y="4081463"/>
          <p14:tracePt t="36670" x="2840038" y="4081463"/>
          <p14:tracePt t="36687" x="2847975" y="4081463"/>
          <p14:tracePt t="36704" x="2847975" y="4089400"/>
          <p14:tracePt t="36736" x="2847975" y="4098925"/>
          <p14:tracePt t="36760" x="2847975" y="4108450"/>
          <p14:tracePt t="36768" x="2847975" y="4116388"/>
          <p14:tracePt t="36784" x="2847975" y="4125913"/>
          <p14:tracePt t="36792" x="2847975" y="4133850"/>
          <p14:tracePt t="36804" x="2847975" y="4152900"/>
          <p14:tracePt t="36820" x="2847975" y="4179888"/>
          <p14:tracePt t="36837" x="2847975" y="4205288"/>
          <p14:tracePt t="36854" x="2867025" y="4232275"/>
          <p14:tracePt t="36870" x="2874963" y="4251325"/>
          <p14:tracePt t="36887" x="2894013" y="4276725"/>
          <p14:tracePt t="36889" x="2911475" y="4295775"/>
          <p14:tracePt t="36904" x="2928938" y="4313238"/>
          <p14:tracePt t="36920" x="2946400" y="4322763"/>
          <p14:tracePt t="36937" x="2955925" y="4322763"/>
          <p14:tracePt t="36954" x="2973388" y="4340225"/>
          <p14:tracePt t="36970" x="2990850" y="4340225"/>
          <p14:tracePt t="36987" x="3009900" y="4348163"/>
          <p14:tracePt t="37004" x="3027363" y="4357688"/>
          <p14:tracePt t="37020" x="3062288" y="4367213"/>
          <p14:tracePt t="37037" x="3089275" y="4375150"/>
          <p14:tracePt t="37054" x="3116263" y="4375150"/>
          <p14:tracePt t="37070" x="3125788" y="4375150"/>
          <p14:tracePt t="37087" x="3133725" y="4375150"/>
          <p14:tracePt t="37352" x="3125788" y="4375150"/>
          <p14:tracePt t="37368" x="3116263" y="4367213"/>
          <p14:tracePt t="37376" x="3098800" y="4357688"/>
          <p14:tracePt t="37387" x="3089275" y="4348163"/>
          <p14:tracePt t="37404" x="3054350" y="4322763"/>
          <p14:tracePt t="37421" x="3027363" y="4303713"/>
          <p14:tracePt t="37437" x="2982913" y="4276725"/>
          <p14:tracePt t="37454" x="2946400" y="4268788"/>
          <p14:tracePt t="37470" x="2894013" y="4251325"/>
          <p14:tracePt t="37487" x="2813050" y="4241800"/>
          <p14:tracePt t="37504" x="2759075" y="4241800"/>
          <p14:tracePt t="37520" x="2705100" y="4241800"/>
          <p14:tracePt t="37537" x="2652713" y="4241800"/>
          <p14:tracePt t="37554" x="2633663" y="4251325"/>
          <p14:tracePt t="37640" x="2625725" y="4251325"/>
          <p14:tracePt t="38064" x="2625725" y="4241800"/>
          <p14:tracePt t="38073" x="2625725" y="4232275"/>
          <p14:tracePt t="38112" x="2625725" y="4224338"/>
          <p14:tracePt t="38169" x="2625725" y="4214813"/>
          <p14:tracePt t="38184" x="2625725" y="4205288"/>
          <p14:tracePt t="38208" x="2625725" y="4197350"/>
          <p14:tracePt t="38232" x="2633663" y="4197350"/>
          <p14:tracePt t="38240" x="2643188" y="4197350"/>
          <p14:tracePt t="38256" x="2652713" y="4197350"/>
          <p14:tracePt t="38272" x="2660650" y="4197350"/>
          <p14:tracePt t="38288" x="2679700" y="4197350"/>
          <p14:tracePt t="38296" x="2705100" y="4197350"/>
          <p14:tracePt t="38304" x="2741613" y="4197350"/>
          <p14:tracePt t="38321" x="2867025" y="4197350"/>
          <p14:tracePt t="38337" x="3009900" y="4197350"/>
          <p14:tracePt t="38354" x="3152775" y="4197350"/>
          <p14:tracePt t="38371" x="3259138" y="4197350"/>
          <p14:tracePt t="38387" x="3322638" y="4197350"/>
          <p14:tracePt t="38404" x="3348038" y="4197350"/>
          <p14:tracePt t="38488" x="3340100" y="4197350"/>
          <p14:tracePt t="38497" x="3330575" y="4197350"/>
          <p14:tracePt t="38512" x="3322638" y="4197350"/>
          <p14:tracePt t="38521" x="3313113" y="4197350"/>
          <p14:tracePt t="38537" x="3286125" y="4197350"/>
          <p14:tracePt t="38554" x="3241675" y="4197350"/>
          <p14:tracePt t="38571" x="3187700" y="4197350"/>
          <p14:tracePt t="38587" x="3152775" y="4205288"/>
          <p14:tracePt t="38604" x="3125788" y="4214813"/>
          <p14:tracePt t="38621" x="3116263" y="4214813"/>
          <p14:tracePt t="38672" x="3116263" y="4224338"/>
          <p14:tracePt t="38712" x="3116263" y="4232275"/>
          <p14:tracePt t="38744" x="3116263" y="4241800"/>
          <p14:tracePt t="38760" x="3116263" y="4251325"/>
          <p14:tracePt t="38960" x="3108325" y="4251325"/>
          <p14:tracePt t="38992" x="3108325" y="4241800"/>
          <p14:tracePt t="39016" x="3098800" y="4232275"/>
          <p14:tracePt t="39033" x="3098800" y="4224338"/>
          <p14:tracePt t="39040" x="3089275" y="4224338"/>
          <p14:tracePt t="39057" x="3089275" y="4214813"/>
          <p14:tracePt t="39064" x="3089275" y="4205288"/>
          <p14:tracePt t="39073" x="3081338" y="4205288"/>
          <p14:tracePt t="39401" x="3081338" y="4214813"/>
          <p14:tracePt t="39448" x="3081338" y="4224338"/>
          <p14:tracePt t="39464" x="3071813" y="4224338"/>
          <p14:tracePt t="39568" x="3062288" y="4224338"/>
          <p14:tracePt t="39609" x="3054350" y="4224338"/>
          <p14:tracePt t="39632" x="3054350" y="4214813"/>
          <p14:tracePt t="39648" x="3044825" y="4214813"/>
          <p14:tracePt t="39664" x="3036888" y="4214813"/>
          <p14:tracePt t="39688" x="3027363" y="4214813"/>
          <p14:tracePt t="39696" x="3017838" y="4214813"/>
          <p14:tracePt t="39712" x="3009900" y="4214813"/>
          <p14:tracePt t="39721" x="3000375" y="4214813"/>
          <p14:tracePt t="39738" x="2965450" y="4232275"/>
          <p14:tracePt t="39754" x="2928938" y="4259263"/>
          <p14:tracePt t="39771" x="2901950" y="4276725"/>
          <p14:tracePt t="39788" x="2894013" y="4276725"/>
          <p14:tracePt t="39804" x="2884488" y="4276725"/>
          <p14:tracePt t="39896" x="2874963" y="4276725"/>
          <p14:tracePt t="39904" x="2874963" y="4268788"/>
          <p14:tracePt t="39921" x="2874963" y="4259263"/>
          <p14:tracePt t="39928" x="2867025" y="4259263"/>
          <p14:tracePt t="39945" x="2867025" y="4251325"/>
          <p14:tracePt t="39961" x="2857500" y="4251325"/>
          <p14:tracePt t="39971" x="2857500" y="4241800"/>
          <p14:tracePt t="39988" x="2847975" y="4241800"/>
          <p14:tracePt t="40041" x="2840038" y="4241800"/>
          <p14:tracePt t="40080" x="2840038" y="4251325"/>
          <p14:tracePt t="40097" x="2840038" y="4259263"/>
          <p14:tracePt t="40105" x="2830513" y="4268788"/>
          <p14:tracePt t="40169" x="2840038" y="4268788"/>
          <p14:tracePt t="40177" x="2847975" y="4259263"/>
          <p14:tracePt t="40188" x="2857500" y="4251325"/>
          <p14:tracePt t="40204" x="2884488" y="4224338"/>
          <p14:tracePt t="40221" x="2911475" y="4197350"/>
          <p14:tracePt t="40238" x="2919413" y="4187825"/>
          <p14:tracePt t="40297" x="2919413" y="4205288"/>
          <p14:tracePt t="40304" x="2919413" y="4224338"/>
          <p14:tracePt t="40313" x="2911475" y="4241800"/>
          <p14:tracePt t="40321" x="2894013" y="4259263"/>
          <p14:tracePt t="40338" x="2894013" y="4295775"/>
          <p14:tracePt t="40354" x="2894013" y="4303713"/>
          <p14:tracePt t="40393" x="2911475" y="4303713"/>
          <p14:tracePt t="40404" x="2919413" y="4295775"/>
          <p14:tracePt t="40421" x="2955925" y="4276725"/>
          <p14:tracePt t="40438" x="2982913" y="4268788"/>
          <p14:tracePt t="40454" x="2990850" y="4268788"/>
          <p14:tracePt t="40497" x="2990850" y="4276725"/>
          <p14:tracePt t="40504" x="2990850" y="4286250"/>
          <p14:tracePt t="40513" x="2990850" y="4303713"/>
          <p14:tracePt t="40521" x="2990850" y="4322763"/>
          <p14:tracePt t="40538" x="2990850" y="4375150"/>
          <p14:tracePt t="40554" x="2990850" y="4429125"/>
          <p14:tracePt t="40571" x="2990850" y="4456113"/>
          <p14:tracePt t="40588" x="2990850" y="4483100"/>
          <p14:tracePt t="40604" x="3000375" y="4491038"/>
          <p14:tracePt t="40621" x="3009900" y="4500563"/>
          <p14:tracePt t="40689" x="3000375" y="4500563"/>
          <p14:tracePt t="40697" x="2990850" y="4500563"/>
          <p14:tracePt t="40704" x="2982913" y="4500563"/>
          <p14:tracePt t="40721" x="2938463" y="4491038"/>
          <p14:tracePt t="40738" x="2894013" y="4473575"/>
          <p14:tracePt t="40754" x="2867025" y="4456113"/>
          <p14:tracePt t="40771" x="2857500" y="4438650"/>
          <p14:tracePt t="40788" x="2847975" y="4419600"/>
          <p14:tracePt t="40804" x="2847975" y="4402138"/>
          <p14:tracePt t="40821" x="2847975" y="4394200"/>
          <p14:tracePt t="40838" x="2847975" y="4384675"/>
          <p14:tracePt t="40854" x="2857500" y="4384675"/>
          <p14:tracePt t="40871" x="2874963" y="4384675"/>
          <p14:tracePt t="40888" x="2919413" y="4384675"/>
          <p14:tracePt t="40904" x="2955925" y="4402138"/>
          <p14:tracePt t="40921" x="2990850" y="4438650"/>
          <p14:tracePt t="40938" x="3017838" y="4473575"/>
          <p14:tracePt t="40954" x="3017838" y="4491038"/>
          <p14:tracePt t="40971" x="3017838" y="4510088"/>
          <p14:tracePt t="40988" x="3017838" y="4518025"/>
          <p14:tracePt t="41004" x="3017838" y="4527550"/>
          <p14:tracePt t="41113" x="3027363" y="4527550"/>
          <p14:tracePt t="41137" x="3036888" y="4527550"/>
          <p14:tracePt t="41145" x="3044825" y="4527550"/>
          <p14:tracePt t="41161" x="3054350" y="4537075"/>
          <p14:tracePt t="41171" x="3071813" y="4545013"/>
          <p14:tracePt t="41188" x="3098800" y="4562475"/>
          <p14:tracePt t="41205" x="3133725" y="4572000"/>
          <p14:tracePt t="41221" x="3170238" y="4589463"/>
          <p14:tracePt t="41238" x="3232150" y="4598988"/>
          <p14:tracePt t="41254" x="3286125" y="4616450"/>
          <p14:tracePt t="41271" x="3340100" y="4625975"/>
          <p14:tracePt t="41288" x="3402013" y="4633913"/>
          <p14:tracePt t="41304" x="3446463" y="4652963"/>
          <p14:tracePt t="41321" x="3473450" y="4670425"/>
          <p14:tracePt t="41338" x="3517900" y="4687888"/>
          <p14:tracePt t="41354" x="3562350" y="4714875"/>
          <p14:tracePt t="41371" x="3625850" y="4751388"/>
          <p14:tracePt t="41388" x="3697288" y="4803775"/>
          <p14:tracePt t="41404" x="3786188" y="4848225"/>
          <p14:tracePt t="41421" x="3875088" y="4902200"/>
          <p14:tracePt t="41438" x="3956050" y="4965700"/>
          <p14:tracePt t="41455" x="4010025" y="5010150"/>
          <p14:tracePt t="41471" x="4054475" y="5037138"/>
          <p14:tracePt t="41488" x="4089400" y="5062538"/>
          <p14:tracePt t="41505" x="4098925" y="5072063"/>
          <p14:tracePt t="41577" x="4108450" y="5072063"/>
          <p14:tracePt t="41897" x="4108450" y="5081588"/>
          <p14:tracePt t="41905" x="4108450" y="5089525"/>
          <p14:tracePt t="41921" x="4116388" y="5099050"/>
          <p14:tracePt t="41937" x="4116388" y="5108575"/>
          <p14:tracePt t="41953" x="4125913" y="5126038"/>
          <p14:tracePt t="41961" x="4125913" y="5133975"/>
          <p14:tracePt t="41977" x="4125913" y="5143500"/>
          <p14:tracePt t="41988" x="4133850" y="5143500"/>
          <p14:tracePt t="42009" x="4133850" y="5153025"/>
          <p14:tracePt t="42033" x="4143375" y="5153025"/>
          <p14:tracePt t="42049" x="4143375" y="5160963"/>
          <p14:tracePt t="42064" x="4143375" y="5180013"/>
          <p14:tracePt t="42073" x="4152900" y="5180013"/>
          <p14:tracePt t="42088" x="4160838" y="5214938"/>
          <p14:tracePt t="42105" x="4179888" y="5268913"/>
          <p14:tracePt t="42121" x="4187825" y="5322888"/>
          <p14:tracePt t="42138" x="4205288" y="5367338"/>
          <p14:tracePt t="42155" x="4224338" y="5411788"/>
          <p14:tracePt t="42171" x="4232275" y="5456238"/>
          <p14:tracePt t="42188" x="4241800" y="5483225"/>
          <p14:tracePt t="42205" x="4251325" y="5518150"/>
          <p14:tracePt t="42221" x="4259263" y="5545138"/>
          <p14:tracePt t="42238" x="4276725" y="5589588"/>
          <p14:tracePt t="42255" x="4276725" y="5626100"/>
          <p14:tracePt t="42271" x="4286250" y="5661025"/>
          <p14:tracePt t="42288" x="4303713" y="5732463"/>
          <p14:tracePt t="42305" x="4303713" y="5768975"/>
          <p14:tracePt t="42321" x="4313238" y="5795963"/>
          <p14:tracePt t="42338" x="4322763" y="5813425"/>
          <p14:tracePt t="42355" x="4322763" y="5830888"/>
          <p14:tracePt t="42371" x="4322763" y="5840413"/>
          <p14:tracePt t="42388" x="4322763" y="5848350"/>
          <p14:tracePt t="42405" x="4322763" y="58578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17331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سطوح فشارخون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340768"/>
            <a:ext cx="8784976" cy="5328592"/>
          </a:xfrm>
        </p:spPr>
        <p:txBody>
          <a:bodyPr>
            <a:noAutofit/>
          </a:bodyPr>
          <a:lstStyle/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   </a:t>
            </a:r>
          </a:p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spc="60" dirty="0">
                <a:cs typeface="B Yagut" panose="00000400000000000000" pitchFamily="2" charset="-78"/>
              </a:rPr>
              <a:t>از آنجا كه پمپ كردن خون توسط قلب به داخل شريان ها، ضربان دار </a:t>
            </a:r>
            <a:r>
              <a:rPr lang="fa-IR" sz="2400" dirty="0">
                <a:cs typeface="B Yagut" panose="00000400000000000000" pitchFamily="2" charset="-78"/>
              </a:rPr>
              <a:t>است ، فشارخون بين دو سطح </a:t>
            </a:r>
            <a:r>
              <a:rPr lang="fa-IR" sz="2400" b="1" dirty="0">
                <a:cs typeface="B Yagut" panose="00000400000000000000" pitchFamily="2" charset="-78"/>
              </a:rPr>
              <a:t>حداكثر و حداقل </a:t>
            </a:r>
            <a:r>
              <a:rPr lang="fa-IR" sz="2400" dirty="0">
                <a:cs typeface="B Yagut" panose="00000400000000000000" pitchFamily="2" charset="-78"/>
              </a:rPr>
              <a:t>در نوسان است . </a:t>
            </a:r>
            <a:endParaRPr lang="en-US" sz="2400" dirty="0">
              <a:cs typeface="B Yagut" panose="00000400000000000000" pitchFamily="2" charset="-78"/>
            </a:endParaRPr>
          </a:p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    در زماني كه قلب منقبض مي شود ، خون وارد شريان ها مي شود و فشارخون به حداكثر مقدار خود مي رسد كه به آن </a:t>
            </a:r>
            <a:r>
              <a:rPr lang="fa-IR" sz="2400" b="1" dirty="0">
                <a:cs typeface="B Yagut" panose="00000400000000000000" pitchFamily="2" charset="-78"/>
              </a:rPr>
              <a:t>فشارخون سيستول </a:t>
            </a:r>
            <a:r>
              <a:rPr lang="fa-IR" sz="2400" dirty="0">
                <a:cs typeface="B Yagut" panose="00000400000000000000" pitchFamily="2" charset="-78"/>
              </a:rPr>
              <a:t>مي گويند و در زمان استراحت قلب   كه خون وارد شريان نمي شود </a:t>
            </a:r>
          </a:p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 با خروج</a:t>
            </a:r>
            <a:r>
              <a:rPr lang="fa-IR" sz="2400" b="1" dirty="0">
                <a:cs typeface="B Yagut" panose="00000400000000000000" pitchFamily="2" charset="-78"/>
              </a:rPr>
              <a:t> </a:t>
            </a:r>
            <a:r>
              <a:rPr lang="fa-IR" sz="2400" dirty="0">
                <a:cs typeface="B Yagut" panose="00000400000000000000" pitchFamily="2" charset="-78"/>
              </a:rPr>
              <a:t> تدريجي خون از اين شريان ها </a:t>
            </a:r>
          </a:p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و جريان به</a:t>
            </a:r>
            <a:r>
              <a:rPr lang="fa-IR" sz="2400" spc="90" dirty="0">
                <a:cs typeface="B Yagut" panose="00000400000000000000" pitchFamily="2" charset="-78"/>
              </a:rPr>
              <a:t> سوي مويرگ ها فشارخون </a:t>
            </a:r>
          </a:p>
          <a:p>
            <a:pPr algn="just" rtl="1">
              <a:buNone/>
            </a:pPr>
            <a:r>
              <a:rPr lang="fa-IR" sz="2400" spc="90" dirty="0">
                <a:cs typeface="B Yagut" panose="00000400000000000000" pitchFamily="2" charset="-78"/>
              </a:rPr>
              <a:t>كاهش يافته و به حداقل مقدار خود </a:t>
            </a:r>
          </a:p>
          <a:p>
            <a:pPr algn="just" rtl="1">
              <a:buNone/>
            </a:pPr>
            <a:r>
              <a:rPr lang="fa-IR" sz="2400" spc="90" dirty="0">
                <a:cs typeface="B Yagut" panose="00000400000000000000" pitchFamily="2" charset="-78"/>
              </a:rPr>
              <a:t>مي رسد</a:t>
            </a:r>
            <a:r>
              <a:rPr lang="fa-IR" sz="2400" dirty="0">
                <a:cs typeface="B Yagut" panose="00000400000000000000" pitchFamily="2" charset="-78"/>
              </a:rPr>
              <a:t>،كه به آن</a:t>
            </a:r>
            <a:r>
              <a:rPr lang="fa-IR" sz="2400" b="1" dirty="0">
                <a:cs typeface="B Yagut" panose="00000400000000000000" pitchFamily="2" charset="-78"/>
              </a:rPr>
              <a:t> فشارخون دياستول </a:t>
            </a:r>
          </a:p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مي گويند. </a:t>
            </a:r>
            <a:endParaRPr lang="en-US" sz="2400" dirty="0">
              <a:cs typeface="B Yagut" panose="00000400000000000000" pitchFamily="2" charset="-78"/>
            </a:endParaRPr>
          </a:p>
          <a:p>
            <a:pPr algn="just" rtl="1">
              <a:buNone/>
            </a:pPr>
            <a:r>
              <a:rPr lang="fa-IR" sz="2400" dirty="0">
                <a:cs typeface="B Yagut" panose="00000400000000000000" pitchFamily="2" charset="-78"/>
              </a:rPr>
              <a:t>   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528" y="3645024"/>
            <a:ext cx="3723278" cy="274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1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11"/>
    </mc:Choice>
    <mc:Fallback xmlns="">
      <p:transition spd="slow" advTm="6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23" x="1062038" y="4938713"/>
          <p14:tracePt t="5748" x="1062038" y="4929188"/>
          <p14:tracePt t="5756" x="1071563" y="4929188"/>
          <p14:tracePt t="5767" x="1071563" y="4919663"/>
          <p14:tracePt t="5784" x="1098550" y="4894263"/>
          <p14:tracePt t="5801" x="1143000" y="4857750"/>
          <p14:tracePt t="5817" x="1268413" y="4795838"/>
          <p14:tracePt t="5834" x="1554163" y="4687888"/>
          <p14:tracePt t="5851" x="1839913" y="4598988"/>
          <p14:tracePt t="5867" x="2143125" y="4491038"/>
          <p14:tracePt t="5884" x="2473325" y="4313238"/>
          <p14:tracePt t="5901" x="2813050" y="4160838"/>
          <p14:tracePt t="5917" x="2990850" y="4089400"/>
          <p14:tracePt t="5934" x="3214688" y="3983038"/>
          <p14:tracePt t="5951" x="3367088" y="3902075"/>
          <p14:tracePt t="5967" x="3500438" y="3848100"/>
          <p14:tracePt t="5984" x="3625850" y="3786188"/>
          <p14:tracePt t="6001" x="3759200" y="3714750"/>
          <p14:tracePt t="6017" x="3919538" y="3633788"/>
          <p14:tracePt t="6034" x="4205288" y="3500438"/>
          <p14:tracePt t="6051" x="4367213" y="3419475"/>
          <p14:tracePt t="6067" x="4465638" y="3367088"/>
          <p14:tracePt t="6084" x="4537075" y="3340100"/>
          <p14:tracePt t="6101" x="4589463" y="3313113"/>
          <p14:tracePt t="6117" x="4633913" y="3303588"/>
          <p14:tracePt t="6134" x="4652963" y="3295650"/>
          <p14:tracePt t="6151" x="4660900" y="3286125"/>
          <p14:tracePt t="6180" x="4679950" y="3286125"/>
          <p14:tracePt t="6191" x="4705350" y="3286125"/>
          <p14:tracePt t="6202" x="4741863" y="3286125"/>
          <p14:tracePt t="6217" x="4867275" y="3295650"/>
          <p14:tracePt t="6234" x="5018088" y="3295650"/>
          <p14:tracePt t="6251" x="5251450" y="3303588"/>
          <p14:tracePt t="6267" x="5394325" y="3322638"/>
          <p14:tracePt t="6284" x="5491163" y="3330575"/>
          <p14:tracePt t="6300" x="5545138" y="3340100"/>
          <p14:tracePt t="6317" x="5572125" y="3348038"/>
          <p14:tracePt t="6334" x="5589588" y="3357563"/>
          <p14:tracePt t="6351" x="5599113" y="3357563"/>
          <p14:tracePt t="6400" x="5599113" y="3367088"/>
          <p14:tracePt t="6410" x="5608638" y="3367088"/>
          <p14:tracePt t="6418" x="5608638" y="3375025"/>
          <p14:tracePt t="6434" x="5626100" y="3375025"/>
          <p14:tracePt t="6451" x="5653088" y="3384550"/>
          <p14:tracePt t="6467" x="5688013" y="3394075"/>
          <p14:tracePt t="6484" x="5724525" y="3394075"/>
          <p14:tracePt t="6500" x="5741988" y="3394075"/>
          <p14:tracePt t="6517" x="5751513" y="3394075"/>
          <p14:tracePt t="6534" x="5751513" y="3402013"/>
          <p14:tracePt t="6568" x="5768975" y="3419475"/>
          <p14:tracePt t="6584" x="5776913" y="3429000"/>
          <p14:tracePt t="6600" x="5786438" y="3438525"/>
          <p14:tracePt t="6617" x="5786438" y="3455988"/>
          <p14:tracePt t="6634" x="5786438" y="3482975"/>
          <p14:tracePt t="6651" x="5786438" y="3509963"/>
          <p14:tracePt t="6668" x="5786438" y="3527425"/>
          <p14:tracePt t="6684" x="5786438" y="3571875"/>
          <p14:tracePt t="6701" x="5786438" y="3633788"/>
          <p14:tracePt t="6717" x="5751513" y="3741738"/>
          <p14:tracePt t="6734" x="5697538" y="3867150"/>
          <p14:tracePt t="6751" x="5653088" y="3983038"/>
          <p14:tracePt t="6767" x="5643563" y="4017963"/>
          <p14:tracePt t="6784" x="5608638" y="4143375"/>
          <p14:tracePt t="6800" x="5599113" y="4205288"/>
          <p14:tracePt t="6817" x="5599113" y="4241800"/>
          <p14:tracePt t="6834" x="5599113" y="4259263"/>
          <p14:tracePt t="6851" x="5608638" y="4268788"/>
          <p14:tracePt t="6868" x="5634038" y="4268788"/>
          <p14:tracePt t="6884" x="5697538" y="4224338"/>
          <p14:tracePt t="6901" x="5741988" y="4179888"/>
          <p14:tracePt t="6917" x="5786438" y="4143375"/>
          <p14:tracePt t="6934" x="5822950" y="4108450"/>
          <p14:tracePt t="6951" x="5884863" y="4062413"/>
          <p14:tracePt t="6967" x="5929313" y="4017963"/>
          <p14:tracePt t="6984" x="5946775" y="4000500"/>
          <p14:tracePt t="7031" x="5938838" y="4010025"/>
          <p14:tracePt t="7078" x="5938838" y="4000500"/>
          <p14:tracePt t="7086" x="5946775" y="3973513"/>
          <p14:tracePt t="7101" x="5956300" y="3938588"/>
          <p14:tracePt t="7117" x="5973763" y="3884613"/>
          <p14:tracePt t="7134" x="5983288" y="3830638"/>
          <p14:tracePt t="7151" x="6000750" y="3759200"/>
          <p14:tracePt t="7156" x="6018213" y="3724275"/>
          <p14:tracePt t="7168" x="6037263" y="3687763"/>
          <p14:tracePt t="7184" x="6099175" y="3581400"/>
          <p14:tracePt t="7201" x="6153150" y="3482975"/>
          <p14:tracePt t="7217" x="6232525" y="3330575"/>
          <p14:tracePt t="7234" x="6303963" y="3232150"/>
          <p14:tracePt t="7251" x="6367463" y="3160713"/>
          <p14:tracePt t="7267" x="6419850" y="3098800"/>
          <p14:tracePt t="7284" x="6483350" y="3036888"/>
          <p14:tracePt t="7301" x="6554788" y="2965450"/>
          <p14:tracePt t="7317" x="6616700" y="2911475"/>
          <p14:tracePt t="7334" x="6670675" y="2847975"/>
          <p14:tracePt t="7351" x="6688138" y="2822575"/>
          <p14:tracePt t="7367" x="6697663" y="2803525"/>
          <p14:tracePt t="7384" x="6724650" y="2768600"/>
          <p14:tracePt t="7401" x="6751638" y="2714625"/>
          <p14:tracePt t="7417" x="6796088" y="2652713"/>
          <p14:tracePt t="7434" x="6840538" y="2598738"/>
          <p14:tracePt t="7451" x="6884988" y="2536825"/>
          <p14:tracePt t="7467" x="6938963" y="2473325"/>
          <p14:tracePt t="7484" x="6983413" y="2393950"/>
          <p14:tracePt t="7501" x="7018338" y="2347913"/>
          <p14:tracePt t="7517" x="7037388" y="2322513"/>
          <p14:tracePt t="7534" x="7045325" y="2303463"/>
          <p14:tracePt t="7551" x="7054850" y="2286000"/>
          <p14:tracePt t="7567" x="7062788" y="2276475"/>
          <p14:tracePt t="7584" x="7072313" y="2268538"/>
          <p14:tracePt t="7705" x="7072313" y="2276475"/>
          <p14:tracePt t="7714" x="7072313" y="2286000"/>
          <p14:tracePt t="7726" x="7072313" y="2295525"/>
          <p14:tracePt t="7742" x="7072313" y="2303463"/>
          <p14:tracePt t="7751" x="7072313" y="2322513"/>
          <p14:tracePt t="7768" x="7062788" y="2347913"/>
          <p14:tracePt t="7784" x="7062788" y="2374900"/>
          <p14:tracePt t="7801" x="7062788" y="2393950"/>
          <p14:tracePt t="7817" x="7062788" y="2401888"/>
          <p14:tracePt t="7834" x="7062788" y="2411413"/>
          <p14:tracePt t="7851" x="7081838" y="2428875"/>
          <p14:tracePt t="7868" x="7089775" y="2428875"/>
          <p14:tracePt t="7884" x="7089775" y="2438400"/>
          <p14:tracePt t="7974" x="7099300" y="2438400"/>
          <p14:tracePt t="8244" x="7108825" y="2438400"/>
          <p14:tracePt t="8257" x="7116763" y="2438400"/>
          <p14:tracePt t="8269" x="7126288" y="2438400"/>
          <p14:tracePt t="8385" x="7116763" y="2438400"/>
          <p14:tracePt t="8397" x="7108825" y="2446338"/>
          <p14:tracePt t="8410" x="7099300" y="2455863"/>
          <p14:tracePt t="8426" x="7089775" y="2465388"/>
          <p14:tracePt t="8440" x="7072313" y="2482850"/>
          <p14:tracePt t="8451" x="7054850" y="2490788"/>
          <p14:tracePt t="8468" x="7027863" y="2509838"/>
          <p14:tracePt t="8484" x="7000875" y="2517775"/>
          <p14:tracePt t="8501" x="6983413" y="2527300"/>
          <p14:tracePt t="8534" x="6973888" y="2527300"/>
          <p14:tracePt t="8551" x="6946900" y="2527300"/>
          <p14:tracePt t="8567" x="6894513" y="2536825"/>
          <p14:tracePt t="8584" x="6840538" y="2544763"/>
          <p14:tracePt t="8601" x="6742113" y="2562225"/>
          <p14:tracePt t="8618" x="6705600" y="2571750"/>
          <p14:tracePt t="8634" x="6680200" y="2581275"/>
          <p14:tracePt t="8651" x="6670675" y="2581275"/>
          <p14:tracePt t="8670" x="6661150" y="2581275"/>
          <p14:tracePt t="8694" x="6653213" y="2581275"/>
          <p14:tracePt t="8704" x="6653213" y="2589213"/>
          <p14:tracePt t="8718" x="6626225" y="2598738"/>
          <p14:tracePt t="8735" x="6616700" y="2608263"/>
          <p14:tracePt t="8751" x="6608763" y="2608263"/>
          <p14:tracePt t="8832" x="6599238" y="2616200"/>
          <p14:tracePt t="8842" x="6599238" y="2633663"/>
          <p14:tracePt t="8858" x="6581775" y="2652713"/>
          <p14:tracePt t="8868" x="6581775" y="2670175"/>
          <p14:tracePt t="8884" x="6545263" y="2705100"/>
          <p14:tracePt t="8901" x="6491288" y="2795588"/>
          <p14:tracePt t="8917" x="6411913" y="2965450"/>
          <p14:tracePt t="8934" x="6340475" y="3071813"/>
          <p14:tracePt t="8951" x="6269038" y="3170238"/>
          <p14:tracePt t="8968" x="6205538" y="3259138"/>
          <p14:tracePt t="8984" x="6134100" y="3367088"/>
          <p14:tracePt t="9001" x="6037263" y="3490913"/>
          <p14:tracePt t="9017" x="5884863" y="3670300"/>
          <p14:tracePt t="9034" x="5786438" y="3822700"/>
          <p14:tracePt t="9051" x="5697538" y="3973513"/>
          <p14:tracePt t="9068" x="5616575" y="4116388"/>
          <p14:tracePt t="9084" x="5572125" y="4187825"/>
          <p14:tracePt t="9101" x="5562600" y="4241800"/>
          <p14:tracePt t="9118" x="5545138" y="4313238"/>
          <p14:tracePt t="9135" x="5537200" y="4357688"/>
          <p14:tracePt t="9151" x="5527675" y="4402138"/>
          <p14:tracePt t="9168" x="5500688" y="4456113"/>
          <p14:tracePt t="9184" x="5465763" y="4562475"/>
          <p14:tracePt t="9201" x="5411788" y="4670425"/>
          <p14:tracePt t="9218" x="5330825" y="4822825"/>
          <p14:tracePt t="9234" x="5276850" y="4938713"/>
          <p14:tracePt t="9251" x="5232400" y="5027613"/>
          <p14:tracePt t="9268" x="5214938" y="5081588"/>
          <p14:tracePt t="9284" x="5197475" y="5108575"/>
          <p14:tracePt t="9301" x="5197475" y="5116513"/>
          <p14:tracePt t="9318" x="5197475" y="5126038"/>
          <p14:tracePt t="9335" x="5205413" y="5126038"/>
          <p14:tracePt t="9351" x="5214938" y="5126038"/>
          <p14:tracePt t="9368" x="5224463" y="5126038"/>
          <p14:tracePt t="9401" x="5241925" y="5126038"/>
          <p14:tracePt t="9418" x="5251450" y="5133975"/>
          <p14:tracePt t="9435" x="5259388" y="5143500"/>
          <p14:tracePt t="9451" x="5268913" y="5153025"/>
          <p14:tracePt t="9468" x="5276850" y="5160963"/>
          <p14:tracePt t="9485" x="5303838" y="5170488"/>
          <p14:tracePt t="9501" x="5340350" y="5170488"/>
          <p14:tracePt t="9517" x="5367338" y="5170488"/>
          <p14:tracePt t="9534" x="5402263" y="5170488"/>
          <p14:tracePt t="9551" x="5456238" y="5160963"/>
          <p14:tracePt t="9568" x="5483225" y="5153025"/>
          <p14:tracePt t="9585" x="5518150" y="5133975"/>
          <p14:tracePt t="9601" x="5562600" y="5126038"/>
          <p14:tracePt t="9618" x="5599113" y="5099050"/>
          <p14:tracePt t="9636" x="5626100" y="5089525"/>
          <p14:tracePt t="9652" x="5626100" y="5081588"/>
          <p14:tracePt t="9668" x="5634038" y="5072063"/>
          <p14:tracePt t="9823" x="5626100" y="5072063"/>
          <p14:tracePt t="9884" x="5616575" y="5072063"/>
          <p14:tracePt t="9922" x="5608638" y="5072063"/>
          <p14:tracePt t="9930" x="5599113" y="5072063"/>
          <p14:tracePt t="9955" x="5589588" y="5072063"/>
          <p14:tracePt t="9976" x="5581650" y="5072063"/>
          <p14:tracePt t="9992" x="5572125" y="5072063"/>
          <p14:tracePt t="10008" x="5562600" y="5072063"/>
          <p14:tracePt t="10022" x="5554663" y="5081588"/>
          <p14:tracePt t="10030" x="5545138" y="5081588"/>
          <p14:tracePt t="10038" x="5537200" y="5081588"/>
          <p14:tracePt t="10085" x="5527675" y="5081588"/>
          <p14:tracePt t="10386" x="5518150" y="5081588"/>
          <p14:tracePt t="10526" x="5510213" y="5072063"/>
          <p14:tracePt t="10750" x="5500688" y="5072063"/>
          <p14:tracePt t="10826" x="5500688" y="5062538"/>
          <p14:tracePt t="13102" x="5491163" y="5062538"/>
          <p14:tracePt t="13116" x="5483225" y="5062538"/>
          <p14:tracePt t="13125" x="5473700" y="5062538"/>
          <p14:tracePt t="13136" x="5456238" y="5062538"/>
          <p14:tracePt t="13152" x="5419725" y="5062538"/>
          <p14:tracePt t="13169" x="5384800" y="5062538"/>
          <p14:tracePt t="13186" x="5322888" y="5045075"/>
          <p14:tracePt t="13202" x="5286375" y="5045075"/>
          <p14:tracePt t="13219" x="5268913" y="5045075"/>
          <p14:tracePt t="13236" x="5259388" y="5045075"/>
          <p14:tracePt t="13253" x="5251450" y="5045075"/>
          <p14:tracePt t="13286" x="5241925" y="5045075"/>
          <p14:tracePt t="13316" x="5241925" y="5054600"/>
          <p14:tracePt t="13340" x="5232400" y="5054600"/>
          <p14:tracePt t="13362" x="5224463" y="5062538"/>
          <p14:tracePt t="13378" x="5214938" y="5072063"/>
          <p14:tracePt t="13387" x="5205413" y="5081588"/>
          <p14:tracePt t="13394" x="5197475" y="5081588"/>
          <p14:tracePt t="13408" x="5187950" y="5089525"/>
          <p14:tracePt t="13419" x="5170488" y="5099050"/>
          <p14:tracePt t="13436" x="5143500" y="5108575"/>
          <p14:tracePt t="13452" x="5116513" y="5116513"/>
          <p14:tracePt t="13469" x="5089525" y="5133975"/>
          <p14:tracePt t="13486" x="5054600" y="5153025"/>
          <p14:tracePt t="13502" x="5018088" y="5180013"/>
          <p14:tracePt t="13518" x="4973638" y="5197475"/>
          <p14:tracePt t="13535" x="4938713" y="5214938"/>
          <p14:tracePt t="13552" x="4894263" y="5232400"/>
          <p14:tracePt t="13569" x="4840288" y="5241925"/>
          <p14:tracePt t="13586" x="4813300" y="5251450"/>
          <p14:tracePt t="13602" x="4776788" y="5259388"/>
          <p14:tracePt t="13664" x="4768850" y="5259388"/>
          <p14:tracePt t="13680" x="4759325" y="5259388"/>
          <p14:tracePt t="13689" x="4751388" y="5259388"/>
          <p14:tracePt t="13696" x="4732338" y="5259388"/>
          <p14:tracePt t="13705" x="4714875" y="5259388"/>
          <p14:tracePt t="13719" x="4679950" y="5259388"/>
          <p14:tracePt t="13736" x="4652963" y="5259388"/>
          <p14:tracePt t="13753" x="4625975" y="5259388"/>
          <p14:tracePt t="13769" x="4616450" y="5259388"/>
          <p14:tracePt t="13786" x="4608513" y="5259388"/>
          <p14:tracePt t="13872" x="4608513" y="5251450"/>
          <p14:tracePt t="13880" x="4598988" y="5251450"/>
          <p14:tracePt t="13888" x="4589463" y="5241925"/>
          <p14:tracePt t="13904" x="4554538" y="5232400"/>
          <p14:tracePt t="13936" x="4537075" y="5214938"/>
          <p14:tracePt t="13953" x="4527550" y="5214938"/>
          <p14:tracePt t="14144" x="4537075" y="5214938"/>
          <p14:tracePt t="14182" x="4545013" y="5214938"/>
          <p14:tracePt t="14198" x="4554538" y="5224463"/>
          <p14:tracePt t="14214" x="4562475" y="5224463"/>
          <p14:tracePt t="14221" x="4572000" y="5224463"/>
          <p14:tracePt t="14236" x="4598988" y="5232400"/>
          <p14:tracePt t="14253" x="4633913" y="5251450"/>
          <p14:tracePt t="14269" x="4660900" y="5251450"/>
          <p14:tracePt t="14286" x="4687888" y="5259388"/>
          <p14:tracePt t="14303" x="4697413" y="5259388"/>
          <p14:tracePt t="14319" x="4714875" y="5259388"/>
          <p14:tracePt t="14336" x="4732338" y="5268913"/>
          <p14:tracePt t="14353" x="4741863" y="5268913"/>
          <p14:tracePt t="14646" x="4751388" y="5268913"/>
          <p14:tracePt t="16788" x="4751388" y="5259388"/>
          <p14:tracePt t="16802" x="4741863" y="5251450"/>
          <p14:tracePt t="16810" x="4741863" y="5241925"/>
          <p14:tracePt t="16896" x="4741863" y="5251450"/>
          <p14:tracePt t="25886" x="4751388" y="5259388"/>
          <p14:tracePt t="25894" x="4759325" y="5259388"/>
          <p14:tracePt t="25905" x="4768850" y="5276850"/>
          <p14:tracePt t="25922" x="4803775" y="5303838"/>
          <p14:tracePt t="25939" x="4857750" y="5367338"/>
          <p14:tracePt t="25956" x="4867275" y="5384800"/>
          <p14:tracePt t="25972" x="4902200" y="5438775"/>
          <p14:tracePt t="25989" x="4919663" y="5456238"/>
          <p14:tracePt t="26005" x="4929188" y="5483225"/>
          <p14:tracePt t="26022" x="4938713" y="5491163"/>
          <p14:tracePt t="26039" x="4946650" y="5510213"/>
          <p14:tracePt t="26056" x="4956175" y="5518150"/>
          <p14:tracePt t="26072" x="4973638" y="5581650"/>
          <p14:tracePt t="26088" x="4983163" y="5616575"/>
          <p14:tracePt t="26105" x="5000625" y="5670550"/>
          <p14:tracePt t="26122" x="5018088" y="5715000"/>
          <p14:tracePt t="26138" x="5027613" y="5776913"/>
          <p14:tracePt t="26156" x="5045075" y="5867400"/>
          <p14:tracePt t="26172" x="5054600" y="5919788"/>
          <p14:tracePt t="26189" x="5054600" y="5956300"/>
          <p14:tracePt t="26205" x="5062538" y="5983288"/>
          <p14:tracePt t="26222" x="5062538" y="5991225"/>
          <p14:tracePt t="26296" x="5062538" y="6010275"/>
          <p14:tracePt t="26304" x="5062538" y="6027738"/>
          <p14:tracePt t="26312" x="5062538" y="6054725"/>
          <p14:tracePt t="26322" x="5072063" y="6072188"/>
          <p14:tracePt t="26339" x="5072063" y="6108700"/>
          <p14:tracePt t="26355" x="5081588" y="6126163"/>
          <p14:tracePt t="26372" x="5081588" y="6153150"/>
          <p14:tracePt t="26388" x="5081588" y="6161088"/>
          <p14:tracePt t="26422" x="5081588" y="6170613"/>
          <p14:tracePt t="26752" x="5081588" y="6161088"/>
          <p14:tracePt t="26884" x="5081588" y="6153150"/>
          <p14:tracePt t="26992" x="5089525" y="6153150"/>
          <p14:tracePt t="27000" x="5089525" y="6143625"/>
          <p14:tracePt t="27084" x="5099050" y="6143625"/>
          <p14:tracePt t="27116" x="5108575" y="6134100"/>
          <p14:tracePt t="27185" x="5116513" y="6134100"/>
          <p14:tracePt t="27200" x="5126038" y="6134100"/>
          <p14:tracePt t="27217" x="5133975" y="6134100"/>
          <p14:tracePt t="27225" x="5133975" y="6126163"/>
          <p14:tracePt t="27239" x="5143500" y="6126163"/>
          <p14:tracePt t="27256" x="5153025" y="6126163"/>
          <p14:tracePt t="27272" x="5170488" y="6126163"/>
          <p14:tracePt t="27289" x="5197475" y="6126163"/>
          <p14:tracePt t="27305" x="5205413" y="6126163"/>
          <p14:tracePt t="27322" x="5232400" y="6126163"/>
          <p14:tracePt t="27339" x="5268913" y="6126163"/>
          <p14:tracePt t="27356" x="5276850" y="6126163"/>
          <p14:tracePt t="27372" x="5286375" y="6126163"/>
          <p14:tracePt t="29481" x="5286375" y="6116638"/>
          <p14:tracePt t="29512" x="5286375" y="6108700"/>
          <p14:tracePt t="35617" x="5276850" y="6108700"/>
          <p14:tracePt t="35633" x="5268913" y="6108700"/>
          <p14:tracePt t="35650" x="5259388" y="6108700"/>
          <p14:tracePt t="35666" x="5251450" y="6108700"/>
          <p14:tracePt t="35672" x="5241925" y="6108700"/>
          <p14:tracePt t="35680" x="5232400" y="6108700"/>
          <p14:tracePt t="35696" x="5224463" y="6108700"/>
          <p14:tracePt t="35707" x="5205413" y="6108700"/>
          <p14:tracePt t="35724" x="5160963" y="6108700"/>
          <p14:tracePt t="35728" x="5143500" y="6108700"/>
          <p14:tracePt t="35741" x="5099050" y="6116638"/>
          <p14:tracePt t="35758" x="5081588" y="6116638"/>
          <p14:tracePt t="35774" x="5062538" y="6126163"/>
          <p14:tracePt t="35791" x="5045075" y="6126163"/>
          <p14:tracePt t="35807" x="5018088" y="6134100"/>
          <p14:tracePt t="35824" x="4973638" y="6143625"/>
          <p14:tracePt t="35841" x="4875213" y="6161088"/>
          <p14:tracePt t="35858" x="4848225" y="6170613"/>
          <p14:tracePt t="35874" x="4741863" y="6188075"/>
          <p14:tracePt t="35891" x="4679950" y="6197600"/>
          <p14:tracePt t="35907" x="4572000" y="6215063"/>
          <p14:tracePt t="35924" x="4510088" y="6232525"/>
          <p14:tracePt t="35941" x="4446588" y="6242050"/>
          <p14:tracePt t="35958" x="4367213" y="6242050"/>
          <p14:tracePt t="35974" x="4313238" y="6242050"/>
          <p14:tracePt t="35991" x="4268788" y="6242050"/>
          <p14:tracePt t="36008" x="4224338" y="6242050"/>
          <p14:tracePt t="36025" x="4187825" y="6232525"/>
          <p14:tracePt t="36041" x="4160838" y="6224588"/>
          <p14:tracePt t="36058" x="4116388" y="6224588"/>
          <p14:tracePt t="36074" x="4054475" y="6224588"/>
          <p14:tracePt t="36091" x="4000500" y="6224588"/>
          <p14:tracePt t="36108" x="3946525" y="6242050"/>
          <p14:tracePt t="36124" x="3867150" y="6251575"/>
          <p14:tracePt t="36141" x="3786188" y="6269038"/>
          <p14:tracePt t="36158" x="3714750" y="6276975"/>
          <p14:tracePt t="36175" x="3633788" y="6286500"/>
          <p14:tracePt t="36191" x="3544888" y="6286500"/>
          <p14:tracePt t="36208" x="3509963" y="6269038"/>
          <p14:tracePt t="36224" x="3465513" y="6269038"/>
          <p14:tracePt t="36241" x="3429000" y="6251575"/>
          <p14:tracePt t="36258" x="3402013" y="6242050"/>
          <p14:tracePt t="36274" x="3357563" y="6224588"/>
          <p14:tracePt t="36291" x="3303588" y="6205538"/>
          <p14:tracePt t="36308" x="3251200" y="6197600"/>
          <p14:tracePt t="36324" x="3224213" y="6188075"/>
          <p14:tracePt t="36341" x="3205163" y="6180138"/>
          <p14:tracePt t="36358" x="3187700" y="6170613"/>
          <p14:tracePt t="36374" x="3179763" y="6153150"/>
          <p14:tracePt t="36391" x="3170238" y="6153150"/>
          <p14:tracePt t="36407" x="3160713" y="6143625"/>
          <p14:tracePt t="36424" x="3143250" y="6134100"/>
          <p14:tracePt t="36441" x="3133725" y="6134100"/>
          <p14:tracePt t="36457" x="3125788" y="6126163"/>
          <p14:tracePt t="36474" x="3108325" y="6116638"/>
          <p14:tracePt t="36491" x="3071813" y="6099175"/>
          <p14:tracePt t="36508" x="3036888" y="6089650"/>
          <p14:tracePt t="36525" x="2973388" y="6081713"/>
          <p14:tracePt t="36541" x="2946400" y="6072188"/>
          <p14:tracePt t="36558" x="2919413" y="6062663"/>
          <p14:tracePt t="36591" x="2911475" y="6062663"/>
          <p14:tracePt t="36607" x="2901950" y="6054725"/>
          <p14:tracePt t="36694" x="2894013" y="6054725"/>
          <p14:tracePt t="36700" x="2884488" y="6054725"/>
          <p14:tracePt t="36709" x="2874963" y="6054725"/>
          <p14:tracePt t="36725" x="2847975" y="6054725"/>
          <p14:tracePt t="36741" x="2830513" y="6054725"/>
          <p14:tracePt t="36758" x="2813050" y="6054725"/>
          <p14:tracePt t="36774" x="2803525" y="6054725"/>
          <p14:tracePt t="36791" x="2795588" y="6054725"/>
          <p14:tracePt t="36986" x="2786063" y="6054725"/>
          <p14:tracePt t="37002" x="2776538" y="6054725"/>
          <p14:tracePt t="37744" x="2768600" y="6054725"/>
          <p14:tracePt t="37752" x="2751138" y="6062663"/>
          <p14:tracePt t="37761" x="2741613" y="6062663"/>
          <p14:tracePt t="37775" x="2732088" y="6062663"/>
          <p14:tracePt t="37791" x="2697163" y="6062663"/>
          <p14:tracePt t="37808" x="2679700" y="6062663"/>
          <p14:tracePt t="37825" x="2660650" y="6062663"/>
          <p14:tracePt t="37842" x="2652713" y="6062663"/>
          <p14:tracePt t="37858" x="2633663" y="6062663"/>
          <p14:tracePt t="37875" x="2616200" y="6062663"/>
          <p14:tracePt t="37892" x="2608263" y="6062663"/>
          <p14:tracePt t="37908" x="2581275" y="6062663"/>
          <p14:tracePt t="37925" x="2571750" y="6062663"/>
          <p14:tracePt t="37942" x="2536825" y="6062663"/>
          <p14:tracePt t="37958" x="2509838" y="6062663"/>
          <p14:tracePt t="37975" x="2490788" y="6062663"/>
          <p14:tracePt t="37992" x="2482850" y="6062663"/>
          <p14:tracePt t="38008" x="2465388" y="6062663"/>
          <p14:tracePt t="38025" x="2455863" y="6062663"/>
          <p14:tracePt t="38042" x="2446338" y="6062663"/>
          <p14:tracePt t="38058" x="2428875" y="6062663"/>
          <p14:tracePt t="38075" x="2393950" y="6045200"/>
          <p14:tracePt t="38108" x="2339975" y="6037263"/>
          <p14:tracePt t="38125" x="2303463" y="6027738"/>
          <p14:tracePt t="38141" x="2268538" y="6018213"/>
          <p14:tracePt t="38158" x="2241550" y="6010275"/>
          <p14:tracePt t="38175" x="2205038" y="6010275"/>
          <p14:tracePt t="38191" x="2187575" y="6000750"/>
          <p14:tracePt t="38208" x="2170113" y="5991225"/>
          <p14:tracePt t="38225" x="2160588" y="5991225"/>
          <p14:tracePt t="38241" x="2152650" y="5991225"/>
          <p14:tracePt t="38258" x="2143125" y="5991225"/>
          <p14:tracePt t="38274" x="2133600" y="5991225"/>
          <p14:tracePt t="38872" x="2133600" y="6000750"/>
          <p14:tracePt t="38896" x="2133600" y="6010275"/>
          <p14:tracePt t="38926" x="2133600" y="6018213"/>
          <p14:tracePt t="38966" x="2133600" y="6027738"/>
          <p14:tracePt t="39028" x="2133600" y="6037263"/>
          <p14:tracePt t="39043" x="2133600" y="6045200"/>
          <p14:tracePt t="39066" x="2133600" y="6054725"/>
          <p14:tracePt t="39099" x="2133600" y="6062663"/>
          <p14:tracePt t="39198" x="2133600" y="6072188"/>
          <p14:tracePt t="39206" x="2133600" y="6081713"/>
          <p14:tracePt t="39212" x="2143125" y="6081713"/>
          <p14:tracePt t="39229" x="2143125" y="6089650"/>
          <p14:tracePt t="39242" x="2152650" y="6089650"/>
          <p14:tracePt t="39259" x="2160588" y="6099175"/>
          <p14:tracePt t="39275" x="2170113" y="6108700"/>
          <p14:tracePt t="39292" x="2179638" y="6116638"/>
          <p14:tracePt t="39308" x="2197100" y="6116638"/>
          <p14:tracePt t="39342" x="2205038" y="6116638"/>
          <p14:tracePt t="39492" x="2214563" y="6116638"/>
          <p14:tracePt t="39522" x="2232025" y="6116638"/>
          <p14:tracePt t="39530" x="2251075" y="6116638"/>
          <p14:tracePt t="39542" x="2276475" y="6116638"/>
          <p14:tracePt t="39559" x="2347913" y="6116638"/>
          <p14:tracePt t="39575" x="2384425" y="6116638"/>
          <p14:tracePt t="39592" x="2393950" y="6116638"/>
          <p14:tracePt t="39608" x="2419350" y="6116638"/>
          <p14:tracePt t="39625" x="2428875" y="6116638"/>
          <p14:tracePt t="39641" x="2446338" y="6116638"/>
          <p14:tracePt t="39658" x="2455863" y="6116638"/>
          <p14:tracePt t="39675" x="2473325" y="6116638"/>
          <p14:tracePt t="39692" x="2544763" y="6134100"/>
          <p14:tracePt t="39708" x="2608263" y="6153150"/>
          <p14:tracePt t="39725" x="2652713" y="6161088"/>
          <p14:tracePt t="39742" x="2705100" y="6170613"/>
          <p14:tracePt t="39758" x="2732088" y="6180138"/>
          <p14:tracePt t="39775" x="2741613" y="6180138"/>
          <p14:tracePt t="39956" x="2751138" y="6180138"/>
          <p14:tracePt t="39978" x="2759075" y="6180138"/>
          <p14:tracePt t="40070" x="2768600" y="6180138"/>
          <p14:tracePt t="40086" x="2776538" y="6180138"/>
          <p14:tracePt t="40095" x="2786063" y="6180138"/>
          <p14:tracePt t="40102" x="2795588" y="6180138"/>
          <p14:tracePt t="40119" x="2803525" y="6180138"/>
          <p14:tracePt t="40140" x="2813050" y="6180138"/>
          <p14:tracePt t="40712" x="2813050" y="6170613"/>
          <p14:tracePt t="40984" x="2822575" y="6170613"/>
          <p14:tracePt t="40990" x="2830513" y="6170613"/>
          <p14:tracePt t="41006" x="2840038" y="6170613"/>
          <p14:tracePt t="41015" x="2847975" y="6170613"/>
          <p14:tracePt t="41030" x="2867025" y="6170613"/>
          <p14:tracePt t="41045" x="2874963" y="6170613"/>
          <p14:tracePt t="41270" x="2867025" y="6170613"/>
          <p14:tracePt t="41277" x="2857500" y="6170613"/>
          <p14:tracePt t="41284" x="2847975" y="6170613"/>
          <p14:tracePt t="41293" x="2847975" y="6161088"/>
          <p14:tracePt t="41309" x="2840038" y="6161088"/>
          <p14:tracePt t="41325" x="2822575" y="6153150"/>
          <p14:tracePt t="41386" x="2822575" y="6143625"/>
          <p14:tracePt t="41400" x="2813050" y="6143625"/>
          <p14:tracePt t="41416" x="2803525" y="6134100"/>
          <p14:tracePt t="41424" x="2795588" y="6126163"/>
          <p14:tracePt t="41446" x="2786063" y="6126163"/>
          <p14:tracePt t="41454" x="2786063" y="6116638"/>
          <p14:tracePt t="41462" x="2776538" y="6116638"/>
          <p14:tracePt t="41476" x="2776538" y="6108700"/>
          <p14:tracePt t="41492" x="2759075" y="6108700"/>
          <p14:tracePt t="41509" x="2732088" y="6099175"/>
          <p14:tracePt t="41525" x="2724150" y="6089650"/>
          <p14:tracePt t="41542" x="2714625" y="6089650"/>
          <p14:tracePt t="41559" x="2705100" y="6089650"/>
          <p14:tracePt t="41576" x="2697163" y="6089650"/>
          <p14:tracePt t="41788" x="2697163" y="6099175"/>
          <p14:tracePt t="41802" x="2697163" y="6108700"/>
          <p14:tracePt t="41818" x="2697163" y="6116638"/>
          <p14:tracePt t="41844" x="2697163" y="6126163"/>
          <p14:tracePt t="41872" x="2697163" y="6134100"/>
          <p14:tracePt t="41880" x="2697163" y="6143625"/>
          <p14:tracePt t="41897" x="2697163" y="6153150"/>
          <p14:tracePt t="41909" x="2687638" y="6153150"/>
          <p14:tracePt t="41926" x="2687638" y="6161088"/>
          <p14:tracePt t="41943" x="2687638" y="6170613"/>
          <p14:tracePt t="41959" x="2687638" y="6180138"/>
          <p14:tracePt t="42019" x="2687638" y="6188075"/>
          <p14:tracePt t="42036" x="2697163" y="6188075"/>
          <p14:tracePt t="42043" x="2705100" y="6197600"/>
          <p14:tracePt t="42059" x="2714625" y="6205538"/>
          <p14:tracePt t="42066" x="2724150" y="6205538"/>
          <p14:tracePt t="42080" x="2732088" y="6205538"/>
          <p14:tracePt t="42096" x="2732088" y="6215063"/>
          <p14:tracePt t="42109" x="2741613" y="6215063"/>
          <p14:tracePt t="42129" x="2751138" y="6215063"/>
          <p14:tracePt t="42144" x="2759075" y="6215063"/>
          <p14:tracePt t="42159" x="2776538" y="6215063"/>
          <p14:tracePt t="42176" x="2786063" y="6215063"/>
          <p14:tracePt t="42192" x="2795588" y="6224588"/>
          <p14:tracePt t="42210" x="2803525" y="6224588"/>
          <p14:tracePt t="42226" x="2830513" y="6224588"/>
          <p14:tracePt t="42243" x="2874963" y="6242050"/>
          <p14:tracePt t="42245" x="2894013" y="6251575"/>
          <p14:tracePt t="42259" x="2946400" y="6259513"/>
          <p14:tracePt t="42276" x="3000375" y="6276975"/>
          <p14:tracePt t="42292" x="3071813" y="6286500"/>
          <p14:tracePt t="42309" x="3125788" y="6303963"/>
          <p14:tracePt t="42326" x="3170238" y="6303963"/>
          <p14:tracePt t="42343" x="3197225" y="6303963"/>
          <p14:tracePt t="42444" x="3205163" y="6303963"/>
          <p14:tracePt t="42468" x="3214688" y="6313488"/>
          <p14:tracePt t="42474" x="3224213" y="6313488"/>
          <p14:tracePt t="42482" x="3224213" y="6323013"/>
          <p14:tracePt t="42492" x="3232150" y="6323013"/>
          <p14:tracePt t="42509" x="3251200" y="6323013"/>
          <p14:tracePt t="42526" x="3286125" y="6323013"/>
          <p14:tracePt t="42542" x="3295650" y="6323013"/>
          <p14:tracePt t="42559" x="3330575" y="6323013"/>
          <p14:tracePt t="42575" x="3348038" y="6313488"/>
          <p14:tracePt t="42592" x="3357563" y="6313488"/>
          <p14:tracePt t="42608" x="3367088" y="6303963"/>
          <p14:tracePt t="42625" x="3384550" y="6296025"/>
          <p14:tracePt t="42642" x="3411538" y="6269038"/>
          <p14:tracePt t="42659" x="3455988" y="6259513"/>
          <p14:tracePt t="42675" x="3517900" y="6232525"/>
          <p14:tracePt t="42692" x="3562350" y="6205538"/>
          <p14:tracePt t="42709" x="3581400" y="6197600"/>
          <p14:tracePt t="42726" x="3581400" y="6188075"/>
          <p14:tracePt t="42743" x="3589338" y="6188075"/>
          <p14:tracePt t="42760" x="3598863" y="6170613"/>
          <p14:tracePt t="42776" x="3616325" y="6161088"/>
          <p14:tracePt t="42792" x="3625850" y="6153150"/>
          <p14:tracePt t="42809" x="3633788" y="6153150"/>
          <p14:tracePt t="42884" x="3652838" y="6143625"/>
          <p14:tracePt t="42892" x="3652838" y="6134100"/>
          <p14:tracePt t="42900" x="3660775" y="6134100"/>
          <p14:tracePt t="42909" x="3670300" y="6126163"/>
          <p14:tracePt t="42926" x="3679825" y="6116638"/>
          <p14:tracePt t="42943" x="3679825" y="6108700"/>
          <p14:tracePt t="42962" x="3687763" y="6099175"/>
          <p14:tracePt t="42979" x="3697288" y="6089650"/>
          <p14:tracePt t="42992" x="3705225" y="6054725"/>
          <p14:tracePt t="43009" x="3724275" y="6018213"/>
          <p14:tracePt t="43026" x="3732213" y="5991225"/>
          <p14:tracePt t="43043" x="3751263" y="5946775"/>
          <p14:tracePt t="43059" x="3759200" y="5929313"/>
          <p14:tracePt t="43076" x="3776663" y="5894388"/>
          <p14:tracePt t="43092" x="3786188" y="5867400"/>
          <p14:tracePt t="43109" x="3803650" y="5830888"/>
          <p14:tracePt t="43126" x="3813175" y="5795963"/>
          <p14:tracePt t="43143" x="3830638" y="5768975"/>
          <p14:tracePt t="43159" x="3840163" y="5759450"/>
          <p14:tracePt t="43176" x="3848100" y="5732463"/>
          <p14:tracePt t="43193" x="3857625" y="5715000"/>
          <p14:tracePt t="43209" x="3857625" y="5705475"/>
          <p14:tracePt t="43226" x="3867150" y="5688013"/>
          <p14:tracePt t="43243" x="3875088" y="5670550"/>
          <p14:tracePt t="43259" x="3875088" y="5661025"/>
          <p14:tracePt t="43276" x="3875088" y="5643563"/>
          <p14:tracePt t="43293" x="3884613" y="5634038"/>
          <p14:tracePt t="43309" x="3884613" y="5626100"/>
          <p14:tracePt t="43326" x="3894138" y="5599113"/>
          <p14:tracePt t="43343" x="3894138" y="5589588"/>
          <p14:tracePt t="43359" x="3894138" y="5581650"/>
          <p14:tracePt t="43376" x="3894138" y="5572125"/>
          <p14:tracePt t="43393" x="3894138" y="5554663"/>
          <p14:tracePt t="43409" x="3894138" y="5527675"/>
          <p14:tracePt t="43426" x="3894138" y="5473700"/>
          <p14:tracePt t="43443" x="3894138" y="5446713"/>
          <p14:tracePt t="43460" x="3894138" y="5419725"/>
          <p14:tracePt t="43476" x="3884613" y="5394325"/>
          <p14:tracePt t="43493" x="3875088" y="5375275"/>
          <p14:tracePt t="43509" x="3875088" y="5357813"/>
          <p14:tracePt t="43526" x="3857625" y="5322888"/>
          <p14:tracePt t="43543" x="3848100" y="5286375"/>
          <p14:tracePt t="43559" x="3848100" y="5259388"/>
          <p14:tracePt t="43576" x="3840163" y="5241925"/>
          <p14:tracePt t="43593" x="3840163" y="5224463"/>
          <p14:tracePt t="43609" x="3840163" y="5214938"/>
          <p14:tracePt t="43626" x="3840163" y="5170488"/>
          <p14:tracePt t="43642" x="3840163" y="5133975"/>
          <p14:tracePt t="43659" x="3840163" y="5099050"/>
          <p14:tracePt t="43675" x="3840163" y="5072063"/>
          <p14:tracePt t="43693" x="3840163" y="5037138"/>
          <p14:tracePt t="43709" x="3840163" y="5010150"/>
          <p14:tracePt t="43726" x="3840163" y="4983163"/>
          <p14:tracePt t="43743" x="3840163" y="4973638"/>
          <p14:tracePt t="43896" x="3840163" y="4983163"/>
          <p14:tracePt t="43904" x="3840163" y="4991100"/>
          <p14:tracePt t="43920" x="3840163" y="5000625"/>
          <p14:tracePt t="43929" x="3840163" y="5018088"/>
          <p14:tracePt t="43943" x="3840163" y="5045075"/>
          <p14:tracePt t="43960" x="3840163" y="5081588"/>
          <p14:tracePt t="43976" x="3830638" y="5133975"/>
          <p14:tracePt t="43993" x="3830638" y="5180013"/>
          <p14:tracePt t="44009" x="3830638" y="5214938"/>
          <p14:tracePt t="44026" x="3813175" y="5251450"/>
          <p14:tracePt t="44043" x="3813175" y="5313363"/>
          <p14:tracePt t="44060" x="3813175" y="5348288"/>
          <p14:tracePt t="44076" x="3813175" y="5384800"/>
          <p14:tracePt t="44092" x="3822700" y="5429250"/>
          <p14:tracePt t="44109" x="3830638" y="5465763"/>
          <p14:tracePt t="44126" x="3840163" y="5500688"/>
          <p14:tracePt t="44143" x="3848100" y="5545138"/>
          <p14:tracePt t="44159" x="3848100" y="5581650"/>
          <p14:tracePt t="44176" x="3848100" y="5616575"/>
          <p14:tracePt t="44192" x="3848100" y="5653088"/>
          <p14:tracePt t="44209" x="3848100" y="5680075"/>
          <p14:tracePt t="44226" x="3848100" y="5705475"/>
          <p14:tracePt t="44243" x="3848100" y="5741988"/>
          <p14:tracePt t="44245" x="3848100" y="5759450"/>
          <p14:tracePt t="44259" x="3848100" y="5786438"/>
          <p14:tracePt t="44276" x="3848100" y="5822950"/>
          <p14:tracePt t="44292" x="3848100" y="5830888"/>
          <p14:tracePt t="44309" x="3848100" y="5840413"/>
          <p14:tracePt t="44326" x="3848100" y="5848350"/>
          <p14:tracePt t="44468" x="3848100" y="5857875"/>
          <p14:tracePt t="44491" x="3840163" y="5857875"/>
          <p14:tracePt t="44748" x="3840163" y="5848350"/>
          <p14:tracePt t="44770" x="3840163" y="5840413"/>
          <p14:tracePt t="44786" x="3840163" y="5830888"/>
          <p14:tracePt t="44802" x="3848100" y="5822950"/>
          <p14:tracePt t="44811" x="3848100" y="5813425"/>
          <p14:tracePt t="44816" x="3848100" y="5803900"/>
          <p14:tracePt t="44832" x="3848100" y="5795963"/>
          <p14:tracePt t="44848" x="3848100" y="5786438"/>
          <p14:tracePt t="44861" x="3848100" y="5776913"/>
          <p14:tracePt t="44924" x="3848100" y="5768975"/>
          <p14:tracePt t="44940" x="3848100" y="5759450"/>
          <p14:tracePt t="44956" x="3848100" y="5751513"/>
          <p14:tracePt t="44964" x="3848100" y="5741988"/>
          <p14:tracePt t="44980" x="3848100" y="5732463"/>
          <p14:tracePt t="44993" x="3848100" y="5724525"/>
          <p14:tracePt t="45010" x="3848100" y="5715000"/>
          <p14:tracePt t="45026" x="3848100" y="5697538"/>
          <p14:tracePt t="45043" x="3848100" y="5688013"/>
          <p14:tracePt t="45060" x="3848100" y="5680075"/>
          <p14:tracePt t="45076" x="3840163" y="5670550"/>
          <p14:tracePt t="45110" x="3840163" y="5661025"/>
          <p14:tracePt t="45126" x="3840163" y="5643563"/>
          <p14:tracePt t="45143" x="3840163" y="5634038"/>
          <p14:tracePt t="45160" x="3840163" y="5626100"/>
          <p14:tracePt t="45177" x="3830638" y="5608638"/>
          <p14:tracePt t="45193" x="3830638" y="5599113"/>
          <p14:tracePt t="45210" x="3830638" y="5589588"/>
          <p14:tracePt t="45226" x="3830638" y="5581650"/>
          <p14:tracePt t="45243" x="3822700" y="5562600"/>
          <p14:tracePt t="45260" x="3822700" y="5554663"/>
          <p14:tracePt t="45277" x="3813175" y="5554663"/>
          <p14:tracePt t="45293" x="3813175" y="5545138"/>
          <p14:tracePt t="45310" x="3813175" y="5527675"/>
          <p14:tracePt t="45326" x="3803650" y="5518150"/>
          <p14:tracePt t="45343" x="3803650" y="5510213"/>
          <p14:tracePt t="45360" x="3795713" y="5500688"/>
          <p14:tracePt t="45377" x="3795713" y="5491163"/>
          <p14:tracePt t="46402" x="3786188" y="5491163"/>
          <p14:tracePt t="46958" x="3776663" y="5491163"/>
          <p14:tracePt t="46974" x="3768725" y="5491163"/>
          <p14:tracePt t="46988" x="3759200" y="5491163"/>
          <p14:tracePt t="47013" x="3751263" y="5491163"/>
          <p14:tracePt t="47020" x="3741738" y="5491163"/>
          <p14:tracePt t="47029" x="3732213" y="5491163"/>
          <p14:tracePt t="47044" x="3687763" y="5491163"/>
          <p14:tracePt t="47060" x="3633788" y="5491163"/>
          <p14:tracePt t="47077" x="3581400" y="5491163"/>
          <p14:tracePt t="47093" x="3544888" y="5483225"/>
          <p14:tracePt t="47110" x="3509963" y="5465763"/>
          <p14:tracePt t="47127" x="3490913" y="5446713"/>
          <p14:tracePt t="47144" x="3482975" y="5438775"/>
          <p14:tracePt t="47160" x="3473450" y="5419725"/>
          <p14:tracePt t="47177" x="3455988" y="5411788"/>
          <p14:tracePt t="47193" x="3446463" y="5402263"/>
          <p14:tracePt t="47210" x="3438525" y="5394325"/>
          <p14:tracePt t="47227" x="3419475" y="5384800"/>
          <p14:tracePt t="47243" x="3367088" y="5348288"/>
          <p14:tracePt t="47260" x="3322638" y="5330825"/>
          <p14:tracePt t="47276" x="3286125" y="5313363"/>
          <p14:tracePt t="47294" x="3224213" y="5276850"/>
          <p14:tracePt t="47310" x="3179763" y="5251450"/>
          <p14:tracePt t="47327" x="3125788" y="5241925"/>
          <p14:tracePt t="47344" x="3081338" y="5224463"/>
          <p14:tracePt t="47360" x="3036888" y="5205413"/>
          <p14:tracePt t="47377" x="3017838" y="5205413"/>
          <p14:tracePt t="47394" x="3009900" y="5205413"/>
          <p14:tracePt t="47410" x="3000375" y="5205413"/>
          <p14:tracePt t="47427" x="2990850" y="5205413"/>
          <p14:tracePt t="47444" x="2973388" y="5205413"/>
          <p14:tracePt t="47460" x="2955925" y="5205413"/>
          <p14:tracePt t="47477" x="2946400" y="5205413"/>
          <p14:tracePt t="47494" x="2938463" y="5205413"/>
          <p14:tracePt t="47510" x="2919413" y="5205413"/>
          <p14:tracePt t="47527" x="2911475" y="5205413"/>
          <p14:tracePt t="47544" x="2901950" y="5197475"/>
          <p14:tracePt t="47560" x="2857500" y="5187950"/>
          <p14:tracePt t="47577" x="2840038" y="5187950"/>
          <p14:tracePt t="47593" x="2822575" y="5187950"/>
          <p14:tracePt t="47610" x="2813050" y="5187950"/>
          <p14:tracePt t="47627" x="2803525" y="5187950"/>
          <p14:tracePt t="47643" x="2786063" y="5187950"/>
          <p14:tracePt t="47660" x="2776538" y="5187950"/>
          <p14:tracePt t="47676" x="2768600" y="5187950"/>
          <p14:tracePt t="47770" x="2759075" y="5187950"/>
          <p14:tracePt t="47817" x="2751138" y="5187950"/>
          <p14:tracePt t="47878" x="2751138" y="5197475"/>
          <p14:tracePt t="48087" x="2759075" y="5197475"/>
          <p14:tracePt t="48110" x="2768600" y="5197475"/>
          <p14:tracePt t="48342" x="2759075" y="5197475"/>
          <p14:tracePt t="48364" x="2751138" y="5197475"/>
          <p14:tracePt t="48372" x="2741613" y="5197475"/>
          <p14:tracePt t="48397" x="2732088" y="5197475"/>
          <p14:tracePt t="48404" x="2724150" y="5197475"/>
          <p14:tracePt t="48418" x="2705100" y="5197475"/>
          <p14:tracePt t="48427" x="2687638" y="5197475"/>
          <p14:tracePt t="48444" x="2652713" y="5205413"/>
          <p14:tracePt t="48460" x="2625725" y="5205413"/>
          <p14:tracePt t="48477" x="2608263" y="5205413"/>
          <p14:tracePt t="48493" x="2562225" y="5205413"/>
          <p14:tracePt t="48510" x="2527300" y="5214938"/>
          <p14:tracePt t="48527" x="2473325" y="5214938"/>
          <p14:tracePt t="48544" x="2465388" y="5214938"/>
          <p14:tracePt t="48561" x="2455863" y="5214938"/>
          <p14:tracePt t="49076" x="2465388" y="5214938"/>
          <p14:tracePt t="49140" x="2473325" y="5214938"/>
          <p14:tracePt t="49161" x="2482850" y="5214938"/>
          <p14:tracePt t="49168" x="2490788" y="5214938"/>
          <p14:tracePt t="49192" x="2500313" y="5214938"/>
          <p14:tracePt t="49208" x="2509838" y="5205413"/>
          <p14:tracePt t="49214" x="2509838" y="5197475"/>
          <p14:tracePt t="49228" x="2527300" y="5197475"/>
          <p14:tracePt t="49245" x="2536825" y="5187950"/>
          <p14:tracePt t="49247" x="2544763" y="5187950"/>
          <p14:tracePt t="49261" x="2554288" y="5180013"/>
          <p14:tracePt t="49277" x="2562225" y="5180013"/>
          <p14:tracePt t="49294" x="2571750" y="5180013"/>
          <p14:tracePt t="49311" x="2589213" y="5180013"/>
          <p14:tracePt t="49328" x="2625725" y="5180013"/>
          <p14:tracePt t="49344" x="2660650" y="5180013"/>
          <p14:tracePt t="49361" x="2697163" y="5180013"/>
          <p14:tracePt t="49378" x="2705100" y="5180013"/>
          <p14:tracePt t="49411" x="2714625" y="5180013"/>
          <p14:tracePt t="49428" x="2732088" y="5187950"/>
          <p14:tracePt t="49444" x="2768600" y="5197475"/>
          <p14:tracePt t="49461" x="2830513" y="5197475"/>
          <p14:tracePt t="49478" x="2847975" y="5197475"/>
          <p14:tracePt t="49494" x="2901950" y="5224463"/>
          <p14:tracePt t="49511" x="2938463" y="5232400"/>
          <p14:tracePt t="49529" x="2973388" y="5241925"/>
          <p14:tracePt t="49544" x="3009900" y="5259388"/>
          <p14:tracePt t="49561" x="3081338" y="5276850"/>
          <p14:tracePt t="49578" x="3098800" y="5286375"/>
          <p14:tracePt t="49594" x="3179763" y="5303838"/>
          <p14:tracePt t="49611" x="3232150" y="5322888"/>
          <p14:tracePt t="49627" x="3276600" y="5330825"/>
          <p14:tracePt t="49644" x="3322638" y="5330825"/>
          <p14:tracePt t="49660" x="3340100" y="5330825"/>
          <p14:tracePt t="49677" x="3348038" y="5340350"/>
          <p14:tracePt t="49694" x="3357563" y="5340350"/>
          <p14:tracePt t="49710" x="3367088" y="5340350"/>
          <p14:tracePt t="49727" x="3375025" y="5348288"/>
          <p14:tracePt t="49744" x="3384550" y="5357813"/>
          <p14:tracePt t="49826" x="3394075" y="5357813"/>
          <p14:tracePt t="49840" x="3402013" y="5357813"/>
          <p14:tracePt t="49848" x="3411538" y="5357813"/>
          <p14:tracePt t="49865" x="3419475" y="5357813"/>
          <p14:tracePt t="49881" x="3429000" y="5357813"/>
          <p14:tracePt t="49894" x="3438525" y="5357813"/>
          <p14:tracePt t="49918" x="3446463" y="5357813"/>
          <p14:tracePt t="50058" x="3455988" y="5348288"/>
          <p14:tracePt t="50072" x="3465513" y="5348288"/>
          <p14:tracePt t="50080" x="3473450" y="5348288"/>
          <p14:tracePt t="50094" x="3473450" y="5340350"/>
          <p14:tracePt t="50111" x="3482975" y="5340350"/>
          <p14:tracePt t="50128" x="3490913" y="5340350"/>
          <p14:tracePt t="50220" x="3490913" y="5330825"/>
          <p14:tracePt t="50250" x="3500438" y="5330825"/>
          <p14:tracePt t="50258" x="3500438" y="5322888"/>
          <p14:tracePt t="50266" x="3509963" y="5313363"/>
          <p14:tracePt t="50290" x="3517900" y="5313363"/>
          <p14:tracePt t="50304" x="3517900" y="5303838"/>
          <p14:tracePt t="50313" x="3527425" y="5303838"/>
          <p14:tracePt t="50337" x="3536950" y="5295900"/>
          <p14:tracePt t="50346" x="3544888" y="5295900"/>
          <p14:tracePt t="50361" x="3554413" y="5286375"/>
          <p14:tracePt t="50378" x="3562350" y="5286375"/>
          <p14:tracePt t="50394" x="3571875" y="5276850"/>
          <p14:tracePt t="50411" x="3581400" y="5276850"/>
          <p14:tracePt t="50474" x="3589338" y="5268913"/>
          <p14:tracePt t="50506" x="3598863" y="5259388"/>
          <p14:tracePt t="50584" x="3598863" y="5251450"/>
          <p14:tracePt t="50763" x="3598863" y="5241925"/>
          <p14:tracePt t="51024" x="3598863" y="5232400"/>
          <p14:tracePt t="51216" x="3598863" y="5224463"/>
          <p14:tracePt t="51233" x="3598863" y="5214938"/>
          <p14:tracePt t="51240" x="3598863" y="5205413"/>
          <p14:tracePt t="51448" x="3598863" y="5214938"/>
          <p14:tracePt t="51480" x="3598863" y="5224463"/>
          <p14:tracePt t="51488" x="3608388" y="5224463"/>
          <p14:tracePt t="51497" x="3616325" y="5241925"/>
          <p14:tracePt t="51511" x="3625850" y="5251450"/>
          <p14:tracePt t="51528" x="3633788" y="5259388"/>
          <p14:tracePt t="51545" x="3643313" y="5286375"/>
          <p14:tracePt t="51561" x="3660775" y="5330825"/>
          <p14:tracePt t="51578" x="3670300" y="5367338"/>
          <p14:tracePt t="51595" x="3687763" y="5402263"/>
          <p14:tracePt t="51611" x="3697288" y="5446713"/>
          <p14:tracePt t="51627" x="3714750" y="5500688"/>
          <p14:tracePt t="51644" x="3732213" y="5554663"/>
          <p14:tracePt t="51661" x="3741738" y="5616575"/>
          <p14:tracePt t="51677" x="3759200" y="5670550"/>
          <p14:tracePt t="51694" x="3776663" y="5732463"/>
          <p14:tracePt t="51711" x="3786188" y="5786438"/>
          <p14:tracePt t="51727" x="3813175" y="5848350"/>
          <p14:tracePt t="51744" x="3822700" y="5857875"/>
          <p14:tracePt t="51761" x="3830638" y="5867400"/>
          <p14:tracePt t="52222" x="3822700" y="5867400"/>
          <p14:tracePt t="52231" x="3813175" y="5875338"/>
          <p14:tracePt t="52284" x="3803650" y="5875338"/>
          <p14:tracePt t="52592" x="3803650" y="5867400"/>
          <p14:tracePt t="54078" x="3795713" y="5867400"/>
          <p14:tracePt t="54185" x="3786188" y="5867400"/>
          <p14:tracePt t="54193" x="3786188" y="5875338"/>
          <p14:tracePt t="54201" x="3776663" y="5875338"/>
          <p14:tracePt t="54216" x="3768725" y="5875338"/>
          <p14:tracePt t="55012" x="3759200" y="5875338"/>
          <p14:tracePt t="55029" x="3751263" y="5875338"/>
          <p14:tracePt t="55036" x="3741738" y="5875338"/>
          <p14:tracePt t="55045" x="3724275" y="5875338"/>
          <p14:tracePt t="55062" x="3705225" y="5875338"/>
          <p14:tracePt t="55079" x="3687763" y="5875338"/>
          <p14:tracePt t="55095" x="3679825" y="5875338"/>
          <p14:tracePt t="55182" x="3679825" y="5884863"/>
          <p14:tracePt t="55236" x="3670300" y="5884863"/>
          <p14:tracePt t="55298" x="3660775" y="5894388"/>
          <p14:tracePt t="55330" x="3652838" y="5894388"/>
          <p14:tracePt t="55343" x="3643313" y="5894388"/>
          <p14:tracePt t="55352" x="3643313" y="5902325"/>
          <p14:tracePt t="55362" x="3633788" y="5902325"/>
          <p14:tracePt t="55379" x="3625850" y="5902325"/>
          <p14:tracePt t="55395" x="3616325" y="5911850"/>
          <p14:tracePt t="55412" x="3608388" y="5919788"/>
          <p14:tracePt t="55429" x="3571875" y="5938838"/>
          <p14:tracePt t="55446" x="3554413" y="5946775"/>
          <p14:tracePt t="55462" x="3544888" y="5946775"/>
          <p14:tracePt t="56374" x="3544888" y="5938838"/>
          <p14:tracePt t="56397" x="3544888" y="5929313"/>
          <p14:tracePt t="56412" x="3544888" y="5919788"/>
          <p14:tracePt t="56429" x="3544888" y="5911850"/>
          <p14:tracePt t="56434" x="3544888" y="5902325"/>
          <p14:tracePt t="56446" x="3554413" y="5902325"/>
          <p14:tracePt t="56462" x="3554413" y="5894388"/>
          <p14:tracePt t="56612" x="3562350" y="5894388"/>
          <p14:tracePt t="56636" x="3571875" y="5894388"/>
          <p14:tracePt t="56643" x="3581400" y="5894388"/>
          <p14:tracePt t="56659" x="3589338" y="5902325"/>
          <p14:tracePt t="56673" x="3598863" y="5911850"/>
          <p14:tracePt t="56689" x="3608388" y="5911850"/>
          <p14:tracePt t="56699" x="3616325" y="5919788"/>
          <p14:tracePt t="56729" x="3625850" y="5919788"/>
          <p14:tracePt t="57000" x="3625850" y="5911850"/>
          <p14:tracePt t="57006" x="3625850" y="5902325"/>
          <p14:tracePt t="57031" x="3625850" y="5894388"/>
          <p14:tracePt t="57054" x="3625850" y="5884863"/>
          <p14:tracePt t="57060" x="3616325" y="5884863"/>
          <p14:tracePt t="57122" x="3616325" y="5875338"/>
          <p14:tracePt t="57146" x="3616325" y="5867400"/>
          <p14:tracePt t="57163" x="3616325" y="5857875"/>
          <p14:tracePt t="57176" x="3616325" y="5848350"/>
          <p14:tracePt t="57192" x="3616325" y="5840413"/>
          <p14:tracePt t="57200" x="3616325" y="5830888"/>
          <p14:tracePt t="57216" x="3616325" y="5822950"/>
          <p14:tracePt t="57233" x="3616325" y="5813425"/>
          <p14:tracePt t="57256" x="3616325" y="5803900"/>
          <p14:tracePt t="57264" x="3616325" y="5795963"/>
          <p14:tracePt t="57279" x="3616325" y="5786438"/>
          <p14:tracePt t="57296" x="3616325" y="5776913"/>
          <p14:tracePt t="57312" x="3616325" y="5768975"/>
          <p14:tracePt t="57329" x="3616325" y="5759450"/>
          <p14:tracePt t="57346" x="3616325" y="5751513"/>
          <p14:tracePt t="57362" x="3616325" y="5741988"/>
          <p14:tracePt t="57379" x="3616325" y="5732463"/>
          <p14:tracePt t="57396" x="3616325" y="5715000"/>
          <p14:tracePt t="57413" x="3616325" y="5688013"/>
          <p14:tracePt t="57429" x="3625850" y="5661025"/>
          <p14:tracePt t="57446" x="3633788" y="5616575"/>
          <p14:tracePt t="57463" x="3633788" y="5581650"/>
          <p14:tracePt t="57479" x="3643313" y="5554663"/>
          <p14:tracePt t="57496" x="3652838" y="5537200"/>
          <p14:tracePt t="57512" x="3652838" y="5518150"/>
          <p14:tracePt t="57529" x="3670300" y="5500688"/>
          <p14:tracePt t="57546" x="3670300" y="5483225"/>
          <p14:tracePt t="57563" x="3679825" y="5465763"/>
          <p14:tracePt t="57579" x="3687763" y="5456238"/>
          <p14:tracePt t="57596" x="3687763" y="5446713"/>
          <p14:tracePt t="57796" x="3697288" y="5438775"/>
          <p14:tracePt t="57810" x="3705225" y="5438775"/>
          <p14:tracePt t="57818" x="3705225" y="5429250"/>
          <p14:tracePt t="57830" x="3714750" y="5429250"/>
          <p14:tracePt t="57846" x="3724275" y="5411788"/>
          <p14:tracePt t="57863" x="3732213" y="5402263"/>
          <p14:tracePt t="57880" x="3741738" y="5394325"/>
          <p14:tracePt t="57896" x="3741738" y="5375275"/>
          <p14:tracePt t="57913" x="3751263" y="5375275"/>
          <p14:tracePt t="57929" x="3751263" y="5367338"/>
          <p14:tracePt t="57946" x="3751263" y="5357813"/>
          <p14:tracePt t="57963" x="3751263" y="5340350"/>
          <p14:tracePt t="57980" x="3759200" y="5330825"/>
          <p14:tracePt t="57996" x="3759200" y="5322888"/>
          <p14:tracePt t="58013" x="3759200" y="5303838"/>
          <p14:tracePt t="58029" x="3759200" y="5295900"/>
          <p14:tracePt t="58045" x="3759200" y="5276850"/>
          <p14:tracePt t="58062" x="3759200" y="5259388"/>
          <p14:tracePt t="58079" x="3751263" y="5241925"/>
          <p14:tracePt t="58096" x="3751263" y="5224463"/>
          <p14:tracePt t="58112" x="3751263" y="5214938"/>
          <p14:tracePt t="58150" x="3751263" y="5205413"/>
          <p14:tracePt t="58174" x="3751263" y="5197475"/>
          <p14:tracePt t="58182" x="3751263" y="5187950"/>
          <p14:tracePt t="58199" x="3751263" y="5180013"/>
          <p14:tracePt t="58213" x="3759200" y="5160963"/>
          <p14:tracePt t="58230" x="3768725" y="5153025"/>
          <p14:tracePt t="58246" x="3776663" y="5133975"/>
          <p14:tracePt t="58263" x="3776663" y="5126038"/>
          <p14:tracePt t="58279" x="3786188" y="5108575"/>
          <p14:tracePt t="58282" x="3786188" y="5099050"/>
          <p14:tracePt t="58299" x="3786188" y="5089525"/>
          <p14:tracePt t="58315" x="3786188" y="5072063"/>
          <p14:tracePt t="58329" x="3786188" y="5062538"/>
          <p14:tracePt t="58346" x="3795713" y="5054600"/>
          <p14:tracePt t="58363" x="3795713" y="5045075"/>
          <p14:tracePt t="58379" x="3795713" y="5037138"/>
          <p14:tracePt t="58444" x="3795713" y="5027613"/>
          <p14:tracePt t="58461" x="3795713" y="5018088"/>
          <p14:tracePt t="58476" x="3795713" y="5010150"/>
          <p14:tracePt t="58484" x="3795713" y="5000625"/>
          <p14:tracePt t="58584" x="3795713" y="4991100"/>
          <p14:tracePt t="58600" x="3795713" y="4983163"/>
          <p14:tracePt t="58616" x="3795713" y="4973638"/>
          <p14:tracePt t="58630" x="3795713" y="4965700"/>
          <p14:tracePt t="58637" x="3795713" y="4956175"/>
          <p14:tracePt t="58659" x="3795713" y="4946650"/>
          <p14:tracePt t="58684" x="3795713" y="4938713"/>
          <p14:tracePt t="58847" x="3795713" y="4929188"/>
          <p14:tracePt t="59990" x="3795713" y="4938713"/>
          <p14:tracePt t="59999" x="3795713" y="4946650"/>
          <p14:tracePt t="60006" x="3795713" y="4956175"/>
          <p14:tracePt t="60022" x="3795713" y="4965700"/>
          <p14:tracePt t="60036" x="3795713" y="4973638"/>
          <p14:tracePt t="60047" x="3795713" y="4983163"/>
          <p14:tracePt t="60063" x="3795713" y="4991100"/>
          <p14:tracePt t="60080" x="3795713" y="5000625"/>
          <p14:tracePt t="60099" x="3795713" y="5010150"/>
          <p14:tracePt t="60292" x="3795713" y="5018088"/>
          <p14:tracePt t="60316" x="3786188" y="5027613"/>
          <p14:tracePt t="60338" x="3786188" y="5037138"/>
          <p14:tracePt t="60354" x="3786188" y="5045075"/>
          <p14:tracePt t="60363" x="3776663" y="5045075"/>
          <p14:tracePt t="60370" x="3776663" y="5062538"/>
          <p14:tracePt t="60384" x="3768725" y="5072063"/>
          <p14:tracePt t="60396" x="3768725" y="5089525"/>
          <p14:tracePt t="60413" x="3759200" y="5108575"/>
          <p14:tracePt t="60429" x="3751263" y="5133975"/>
          <p14:tracePt t="60446" x="3741738" y="5160963"/>
          <p14:tracePt t="60463" x="3732213" y="5197475"/>
          <p14:tracePt t="60480" x="3724275" y="5205413"/>
          <p14:tracePt t="60497" x="3724275" y="5224463"/>
          <p14:tracePt t="60513" x="3714750" y="5232400"/>
          <p14:tracePt t="60530" x="3705225" y="5241925"/>
          <p14:tracePt t="60685" x="3697288" y="5251450"/>
          <p14:tracePt t="60702" x="3687763" y="5251450"/>
          <p14:tracePt t="60826" x="3679825" y="5251450"/>
          <p14:tracePt t="60840" x="3670300" y="5251450"/>
          <p14:tracePt t="60881" x="3660775" y="5251450"/>
          <p14:tracePt t="60910" x="3652838" y="5251450"/>
          <p14:tracePt t="60926" x="3643313" y="5251450"/>
          <p14:tracePt t="60942" x="3633788" y="5251450"/>
          <p14:tracePt t="60956" x="3625850" y="5251450"/>
          <p14:tracePt t="61034" x="3616325" y="5251450"/>
          <p14:tracePt t="61050" x="3608388" y="5251450"/>
          <p14:tracePt t="61058" x="3598863" y="5251450"/>
          <p14:tracePt t="61072" x="3589338" y="5241925"/>
          <p14:tracePt t="61088" x="3581400" y="5241925"/>
          <p14:tracePt t="61112" x="3571875" y="5241925"/>
          <p14:tracePt t="61120" x="3562350" y="5241925"/>
          <p14:tracePt t="61134" x="3554413" y="5241925"/>
          <p14:tracePt t="61150" x="3544888" y="5241925"/>
          <p14:tracePt t="61174" x="3536950" y="5241925"/>
          <p14:tracePt t="61204" x="3527425" y="5241925"/>
          <p14:tracePt t="61212" x="3517900" y="5241925"/>
          <p14:tracePt t="61220" x="3517900" y="5232400"/>
          <p14:tracePt t="61230" x="3509963" y="5232400"/>
          <p14:tracePt t="61247" x="3490913" y="5232400"/>
          <p14:tracePt t="61264" x="3473450" y="5232400"/>
          <p14:tracePt t="61280" x="3455988" y="5232400"/>
          <p14:tracePt t="61297" x="3438525" y="5224463"/>
          <p14:tracePt t="61313" x="3429000" y="5214938"/>
          <p14:tracePt t="61330" x="3402013" y="5214938"/>
          <p14:tracePt t="61347" x="3384550" y="5205413"/>
          <p14:tracePt t="61364" x="3367088" y="5205413"/>
          <p14:tracePt t="61380" x="3340100" y="5205413"/>
          <p14:tracePt t="61397" x="3330575" y="5205413"/>
          <p14:tracePt t="61614" x="3340100" y="5214938"/>
          <p14:tracePt t="61622" x="3340100" y="5232400"/>
          <p14:tracePt t="61630" x="3348038" y="5241925"/>
          <p14:tracePt t="61646" x="3367088" y="5286375"/>
          <p14:tracePt t="61663" x="3394075" y="5330825"/>
          <p14:tracePt t="61680" x="3419475" y="5375275"/>
          <p14:tracePt t="61697" x="3455988" y="5419725"/>
          <p14:tracePt t="61714" x="3482975" y="5491163"/>
          <p14:tracePt t="61730" x="3536950" y="5545138"/>
          <p14:tracePt t="61747" x="3581400" y="5626100"/>
          <p14:tracePt t="61764" x="3625850" y="5697538"/>
          <p14:tracePt t="61780" x="3679825" y="5768975"/>
          <p14:tracePt t="61785" x="3697288" y="5795963"/>
          <p14:tracePt t="61797" x="3724275" y="5830888"/>
          <p14:tracePt t="61814" x="3751263" y="5867400"/>
          <p14:tracePt t="61830" x="3768725" y="5894388"/>
          <p14:tracePt t="61847" x="3768725" y="5902325"/>
          <p14:tracePt t="61864" x="3776663" y="5911850"/>
          <p14:tracePt t="61880" x="3776663" y="5919788"/>
          <p14:tracePt t="61913" x="3786188" y="5919788"/>
          <p14:tracePt t="61970" x="3786188" y="5929313"/>
          <p14:tracePt t="62008" x="3786188" y="5938838"/>
          <p14:tracePt t="62016" x="3776663" y="5938838"/>
          <p14:tracePt t="62024" x="3776663" y="5946775"/>
          <p14:tracePt t="62040" x="3768725" y="5946775"/>
          <p14:tracePt t="62047" x="3768725" y="5956300"/>
          <p14:tracePt t="62064" x="3759200" y="5965825"/>
          <p14:tracePt t="62080" x="3741738" y="5973763"/>
          <p14:tracePt t="62097" x="3724275" y="5983288"/>
          <p14:tracePt t="62114" x="3714750" y="5991225"/>
          <p14:tracePt t="62130" x="3705225" y="5991225"/>
          <p14:tracePt t="62147" x="3687763" y="6000750"/>
          <p14:tracePt t="62164" x="3660775" y="6000750"/>
          <p14:tracePt t="62180" x="3652838" y="6010275"/>
          <p14:tracePt t="62197" x="3643313" y="6010275"/>
          <p14:tracePt t="62214" x="3633788" y="6010275"/>
          <p14:tracePt t="62247" x="3625850" y="6010275"/>
          <p14:tracePt t="62294" x="3616325" y="6010275"/>
          <p14:tracePt t="62310" x="3608388" y="6010275"/>
          <p14:tracePt t="62434" x="3608388" y="6000750"/>
          <p14:tracePt t="63114" x="3598863" y="5991225"/>
          <p14:tracePt t="63130" x="3589338" y="5991225"/>
          <p14:tracePt t="63136" x="3589338" y="5983288"/>
          <p14:tracePt t="63147" x="3581400" y="5973763"/>
          <p14:tracePt t="64071" x="3581400" y="5965825"/>
          <p14:tracePt t="64079" x="3571875" y="5965825"/>
          <p14:tracePt t="64095" x="3571875" y="5956300"/>
          <p14:tracePt t="64134" x="3571875" y="5946775"/>
          <p14:tracePt t="64159" x="3571875" y="5938838"/>
          <p14:tracePt t="64166" x="3571875" y="5929313"/>
          <p14:tracePt t="64220" x="3571875" y="5919788"/>
          <p14:tracePt t="64234" x="3571875" y="5911850"/>
          <p14:tracePt t="64373" x="3571875" y="5902325"/>
          <p14:tracePt t="64399" x="3571875" y="5894388"/>
          <p14:tracePt t="64635" x="3571875" y="5884863"/>
          <p14:tracePt t="64677" x="3571875" y="5875338"/>
          <p14:tracePt t="64690" x="3571875" y="5867400"/>
          <p14:tracePt t="64706" x="3571875" y="5857875"/>
          <p14:tracePt t="64731" x="3562350" y="5848350"/>
          <p14:tracePt t="65170" x="3562350" y="5840413"/>
          <p14:tracePt t="65194" x="3562350" y="5830888"/>
          <p14:tracePt t="65202" x="3571875" y="5822950"/>
          <p14:tracePt t="65234" x="3581400" y="5813425"/>
          <p14:tracePt t="65249" x="3589338" y="5813425"/>
          <p14:tracePt t="65262" x="3598863" y="5803900"/>
          <p14:tracePt t="65365" x="3608388" y="5803900"/>
          <p14:tracePt t="65434" x="3608388" y="5795963"/>
          <p14:tracePt t="65750" x="3616325" y="5786438"/>
          <p14:tracePt t="65767" x="3625850" y="5776913"/>
          <p14:tracePt t="65774" x="3633788" y="5776913"/>
          <p14:tracePt t="65788" x="3643313" y="5768975"/>
          <p14:tracePt t="65804" x="3652838" y="5759450"/>
          <p14:tracePt t="65814" x="3652838" y="5751513"/>
          <p14:tracePt t="65836" x="3660775" y="5751513"/>
          <p14:tracePt t="65874" x="3670300" y="5741988"/>
          <p14:tracePt t="65883" x="3679825" y="5741988"/>
          <p14:tracePt t="65890" x="3679825" y="5732463"/>
          <p14:tracePt t="65900" x="3687763" y="5732463"/>
          <p14:tracePt t="65914" x="3697288" y="5715000"/>
          <p14:tracePt t="65931" x="3705225" y="5705475"/>
          <p14:tracePt t="65949" x="3714750" y="5697538"/>
          <p14:tracePt t="65964" x="3724275" y="5688013"/>
          <p14:tracePt t="65981" x="3732213" y="5680075"/>
          <p14:tracePt t="65998" x="3732213" y="5670550"/>
          <p14:tracePt t="66014" x="3741738" y="5670550"/>
          <p14:tracePt t="66031" x="3741738" y="5661025"/>
          <p14:tracePt t="66074" x="3751263" y="5661025"/>
          <p14:tracePt t="66354" x="3751263" y="5653088"/>
          <p14:tracePt t="66368" x="3751263" y="5634038"/>
          <p14:tracePt t="66376" x="3751263" y="5626100"/>
          <p14:tracePt t="66385" x="3759200" y="5616575"/>
          <p14:tracePt t="66398" x="3759200" y="5608638"/>
          <p14:tracePt t="66415" x="3768725" y="5581650"/>
          <p14:tracePt t="66432" x="3786188" y="5572125"/>
          <p14:tracePt t="66448" x="3795713" y="5554663"/>
          <p14:tracePt t="66464" x="3803650" y="5537200"/>
          <p14:tracePt t="66481" x="3813175" y="5518150"/>
          <p14:tracePt t="66498" x="3822700" y="5510213"/>
          <p14:tracePt t="66515" x="3830638" y="5491163"/>
          <p14:tracePt t="66532" x="3840163" y="5491163"/>
          <p14:tracePt t="66669" x="3848100" y="5491163"/>
          <p14:tracePt t="66677" x="3857625" y="5483225"/>
          <p14:tracePt t="66694" x="3867150" y="5473700"/>
          <p14:tracePt t="66708" x="3867150" y="5465763"/>
          <p14:tracePt t="66856" x="3867150" y="5456238"/>
          <p14:tracePt t="66886" x="3867150" y="5446713"/>
          <p14:tracePt t="66949" x="3857625" y="5446713"/>
          <p14:tracePt t="66956" x="3848100" y="5446713"/>
          <p14:tracePt t="66965" x="3848100" y="5438775"/>
          <p14:tracePt t="66982" x="3840163" y="5438775"/>
          <p14:tracePt t="67204" x="3848100" y="5438775"/>
          <p14:tracePt t="67212" x="3857625" y="5446713"/>
          <p14:tracePt t="67226" x="3867150" y="5456238"/>
          <p14:tracePt t="67235" x="3867150" y="5465763"/>
          <p14:tracePt t="67512" x="3867150" y="5456238"/>
          <p14:tracePt t="67651" x="3867150" y="5465763"/>
          <p14:tracePt t="67675" x="3867150" y="5473700"/>
          <p14:tracePt t="67690" x="3867150" y="5483225"/>
          <p14:tracePt t="67715" x="3867150" y="5491163"/>
          <p14:tracePt t="67730" x="3875088" y="5500688"/>
          <p14:tracePt t="67738" x="3875088" y="5510213"/>
          <p14:tracePt t="67748" x="3884613" y="5510213"/>
          <p14:tracePt t="67765" x="3894138" y="5518150"/>
          <p14:tracePt t="67782" x="3919538" y="5537200"/>
          <p14:tracePt t="67798" x="3965575" y="5554663"/>
          <p14:tracePt t="67815" x="4017963" y="5562600"/>
          <p14:tracePt t="67832" x="4081463" y="5581650"/>
          <p14:tracePt t="67848" x="4170363" y="5608638"/>
          <p14:tracePt t="67852" x="4224338" y="5616575"/>
          <p14:tracePt t="67865" x="4268788" y="5616575"/>
          <p14:tracePt t="67882" x="4394200" y="5634038"/>
          <p14:tracePt t="67898" x="4518025" y="5653088"/>
          <p14:tracePt t="67915" x="4705350" y="5670550"/>
          <p14:tracePt t="67932" x="4803775" y="5680075"/>
          <p14:tracePt t="67949" x="4875213" y="5688013"/>
          <p14:tracePt t="67965" x="4973638" y="5688013"/>
          <p14:tracePt t="67982" x="5054600" y="5680075"/>
          <p14:tracePt t="67998" x="5108575" y="5680075"/>
          <p14:tracePt t="68015" x="5160963" y="5680075"/>
          <p14:tracePt t="68032" x="5214938" y="5680075"/>
          <p14:tracePt t="68048" x="5251450" y="5688013"/>
          <p14:tracePt t="68065" x="5295900" y="5697538"/>
          <p14:tracePt t="68082" x="5330825" y="5715000"/>
          <p14:tracePt t="68098" x="5375275" y="5715000"/>
          <p14:tracePt t="68115" x="5429250" y="5724525"/>
          <p14:tracePt t="68132" x="5483225" y="5724525"/>
          <p14:tracePt t="68149" x="5554663" y="5705475"/>
          <p14:tracePt t="68165" x="5608638" y="5688013"/>
          <p14:tracePt t="68182" x="5653088" y="5680075"/>
          <p14:tracePt t="68198" x="5688013" y="5670550"/>
          <p14:tracePt t="68215" x="5697538" y="5661025"/>
          <p14:tracePt t="68286" x="5705475" y="5661025"/>
          <p14:tracePt t="68294" x="5715000" y="5653088"/>
          <p14:tracePt t="68310" x="5724525" y="5653088"/>
          <p14:tracePt t="68325" x="5741988" y="5653088"/>
          <p14:tracePt t="68341" x="5751513" y="5653088"/>
          <p14:tracePt t="68349" x="5768975" y="5653088"/>
          <p14:tracePt t="68365" x="5786438" y="5653088"/>
          <p14:tracePt t="68382" x="5795963" y="5653088"/>
          <p14:tracePt t="68398" x="5803900" y="5653088"/>
          <p14:tracePt t="68432" x="5813425" y="5653088"/>
          <p14:tracePt t="68480" x="5822950" y="5653088"/>
          <p14:tracePt t="68502" x="5830888" y="5653088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5NN7CDR5NKU2-831-275</_dlc_DocId>
    <_dlc_DocIdUrl xmlns="1047730d-92e1-4018-9084-d932fd3a7f58">
      <Url>http://www.health.gov.ir/hnd/_layouts/DocIdRedir.aspx?ID=5NN7CDR5NKU2-831-275</Url>
      <Description>5NN7CDR5NKU2-831-275</Description>
    </_dlc_DocIdUrl>
  </documentManagement>
</p:properties>
</file>

<file path=customXml/itemProps1.xml><?xml version="1.0" encoding="utf-8"?>
<ds:datastoreItem xmlns:ds="http://schemas.openxmlformats.org/officeDocument/2006/customXml" ds:itemID="{3D2648CC-1587-452B-9893-F6A6DC1AE252}"/>
</file>

<file path=customXml/itemProps2.xml><?xml version="1.0" encoding="utf-8"?>
<ds:datastoreItem xmlns:ds="http://schemas.openxmlformats.org/officeDocument/2006/customXml" ds:itemID="{EBDA0F41-AD71-44BD-8E40-9E33B894CB05}"/>
</file>

<file path=customXml/itemProps3.xml><?xml version="1.0" encoding="utf-8"?>
<ds:datastoreItem xmlns:ds="http://schemas.openxmlformats.org/officeDocument/2006/customXml" ds:itemID="{D96E44ED-AF4F-4B76-80E5-2C9DD6CF050A}"/>
</file>

<file path=customXml/itemProps4.xml><?xml version="1.0" encoding="utf-8"?>
<ds:datastoreItem xmlns:ds="http://schemas.openxmlformats.org/officeDocument/2006/customXml" ds:itemID="{262B600E-BAA4-43BA-A314-AA9A3F4AAEA3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1252</Words>
  <Application>Microsoft Office PowerPoint</Application>
  <PresentationFormat>Widescreen</PresentationFormat>
  <Paragraphs>156</Paragraphs>
  <Slides>18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 Mitra</vt:lpstr>
      <vt:lpstr>B Yagut</vt:lpstr>
      <vt:lpstr>Calibri</vt:lpstr>
      <vt:lpstr>Calibri Light</vt:lpstr>
      <vt:lpstr>Times New Roman</vt:lpstr>
      <vt:lpstr>Office Theme</vt:lpstr>
      <vt:lpstr>پیشگیری و کنترل فشارخون بالا   جلسه اول</vt:lpstr>
      <vt:lpstr>مشخصات سند</vt:lpstr>
      <vt:lpstr>اهداف آموزشی : انتظار می رود فراگیر پس از مطالعه این درس بتواند:</vt:lpstr>
      <vt:lpstr>فهرست عناوین : </vt:lpstr>
      <vt:lpstr>مقدمه ای بر فشار خون بالا</vt:lpstr>
      <vt:lpstr>تعريف فشارخون </vt:lpstr>
      <vt:lpstr>عوامل مؤثر در ایجاد نیروی فشار خون </vt:lpstr>
      <vt:lpstr>PowerPoint Presentation</vt:lpstr>
      <vt:lpstr>سطوح فشارخون</vt:lpstr>
      <vt:lpstr>PowerPoint Presentation</vt:lpstr>
      <vt:lpstr>مشکلات فشار خون بالا</vt:lpstr>
      <vt:lpstr>ادامه مشکلات :   </vt:lpstr>
      <vt:lpstr>طبقه بندی فشار خون در افراد بزرگسال </vt:lpstr>
      <vt:lpstr>عوامل موثر بر فشار خون بالا</vt:lpstr>
      <vt:lpstr>خلاصه و نتیجه گیری</vt:lpstr>
      <vt:lpstr>تمرین و پرسش</vt:lpstr>
      <vt:lpstr>منابع:   1 - دفتر مدیریت بیماریهای غیر واگیر ، محتوای آموزشی و دستورالعمل اجرایی مجموعه مداخلات اساسی بیماریهای غیر واگیر درنظام مراقبت های بهداشتی اولیه ایران ( ایراپن ) وزارت بهداشت ، درمان و آموزش پزشکی ، معاونت بهداشت ،سال 1396  2 – دکتر عزیزی فریدون، دکتر جانقربان محسن، دکتر حاتمی حسین ،کتاب اپیدمیو لوژی و کنترل بیماریهای شایع در ایران،تهران انتشارات خسروی با همکاری پژوهشکده علوم درون ریز و متابولیسم دانشگاه علوم پزشکی شهید بهشتی،چاپ اول سال 1389   </vt:lpstr>
      <vt:lpstr>لطفاً نظرات و پیشنهادات خود پیرامون این بسته آموزشی را به آدرس زیر ارسال کنید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پیشگیری و کنترل فشارخون بالاجلسه اول</dc:title>
  <dc:creator>Ali</dc:creator>
  <cp:lastModifiedBy>ansari</cp:lastModifiedBy>
  <cp:revision>36</cp:revision>
  <dcterms:created xsi:type="dcterms:W3CDTF">2020-05-06T01:24:05Z</dcterms:created>
  <dcterms:modified xsi:type="dcterms:W3CDTF">2020-05-12T09:14:13Z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0178c005-c500-4a60-87e5-3bd6722aae72</vt:lpwstr>
  </property>
</Properties>
</file>